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theme/theme10.xml" ContentType="application/vnd.openxmlformats-officedocument.theme+xml"/>
  <Override PartName="/ppt/slideLayouts/slideLayout18.xml" ContentType="application/vnd.openxmlformats-officedocument.presentationml.slideLayout+xml"/>
  <Override PartName="/ppt/theme/theme11.xml" ContentType="application/vnd.openxmlformats-officedocument.theme+xml"/>
  <Override PartName="/ppt/slideLayouts/slideLayout19.xml" ContentType="application/vnd.openxmlformats-officedocument.presentationml.slideLayout+xml"/>
  <Override PartName="/ppt/theme/theme12.xml" ContentType="application/vnd.openxmlformats-officedocument.theme+xml"/>
  <Override PartName="/ppt/slideLayouts/slideLayout20.xml" ContentType="application/vnd.openxmlformats-officedocument.presentationml.slideLayout+xml"/>
  <Override PartName="/ppt/theme/theme13.xml" ContentType="application/vnd.openxmlformats-officedocument.theme+xml"/>
  <Override PartName="/ppt/slideLayouts/slideLayout21.xml" ContentType="application/vnd.openxmlformats-officedocument.presentationml.slideLayout+xml"/>
  <Override PartName="/ppt/theme/theme14.xml" ContentType="application/vnd.openxmlformats-officedocument.theme+xml"/>
  <Override PartName="/ppt/slideLayouts/slideLayout22.xml" ContentType="application/vnd.openxmlformats-officedocument.presentationml.slideLayout+xml"/>
  <Override PartName="/ppt/theme/theme15.xml" ContentType="application/vnd.openxmlformats-officedocument.theme+xml"/>
  <Override PartName="/ppt/slideLayouts/slideLayout23.xml" ContentType="application/vnd.openxmlformats-officedocument.presentationml.slideLayout+xml"/>
  <Override PartName="/ppt/theme/theme16.xml" ContentType="application/vnd.openxmlformats-officedocument.theme+xml"/>
  <Override PartName="/ppt/slideLayouts/slideLayout24.xml" ContentType="application/vnd.openxmlformats-officedocument.presentationml.slideLayout+xml"/>
  <Override PartName="/ppt/theme/theme17.xml" ContentType="application/vnd.openxmlformats-officedocument.theme+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theme/theme19.xml" ContentType="application/vnd.openxmlformats-officedocument.theme+xml"/>
  <Override PartName="/ppt/slideLayouts/slideLayout2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4"/>
    <p:sldMasterId id="2147483739" r:id="rId5"/>
    <p:sldMasterId id="2147483781" r:id="rId6"/>
    <p:sldMasterId id="2147483771" r:id="rId7"/>
    <p:sldMasterId id="2147483786" r:id="rId8"/>
    <p:sldMasterId id="2147483748" r:id="rId9"/>
    <p:sldMasterId id="2147483766" r:id="rId10"/>
    <p:sldMasterId id="2147483744" r:id="rId11"/>
    <p:sldMasterId id="2147483815" r:id="rId12"/>
    <p:sldMasterId id="2147483793" r:id="rId13"/>
    <p:sldMasterId id="2147483796" r:id="rId14"/>
    <p:sldMasterId id="2147483802" r:id="rId15"/>
    <p:sldMasterId id="2147483791" r:id="rId16"/>
    <p:sldMasterId id="2147483804" r:id="rId17"/>
    <p:sldMasterId id="2147483806" r:id="rId18"/>
    <p:sldMasterId id="2147483808" r:id="rId19"/>
    <p:sldMasterId id="2147483778" r:id="rId20"/>
    <p:sldMasterId id="2147483810" r:id="rId21"/>
    <p:sldMasterId id="2147483779" r:id="rId22"/>
    <p:sldMasterId id="2147483698" r:id="rId23"/>
    <p:sldMasterId id="2147483776" r:id="rId24"/>
  </p:sldMasterIdLst>
  <p:notesMasterIdLst>
    <p:notesMasterId r:id="rId43"/>
  </p:notesMasterIdLst>
  <p:handoutMasterIdLst>
    <p:handoutMasterId r:id="rId44"/>
  </p:handoutMasterIdLst>
  <p:sldIdLst>
    <p:sldId id="256" r:id="rId25"/>
    <p:sldId id="290" r:id="rId26"/>
    <p:sldId id="306" r:id="rId27"/>
    <p:sldId id="291" r:id="rId28"/>
    <p:sldId id="305" r:id="rId29"/>
    <p:sldId id="292" r:id="rId30"/>
    <p:sldId id="304" r:id="rId31"/>
    <p:sldId id="307" r:id="rId32"/>
    <p:sldId id="295" r:id="rId33"/>
    <p:sldId id="308" r:id="rId34"/>
    <p:sldId id="294" r:id="rId35"/>
    <p:sldId id="297" r:id="rId36"/>
    <p:sldId id="309" r:id="rId37"/>
    <p:sldId id="299" r:id="rId38"/>
    <p:sldId id="301" r:id="rId39"/>
    <p:sldId id="298" r:id="rId40"/>
    <p:sldId id="310" r:id="rId41"/>
    <p:sldId id="281" r:id="rId42"/>
  </p:sldIdLst>
  <p:sldSz cx="18288000" cy="10287000"/>
  <p:notesSz cx="6858000" cy="9144000"/>
  <p:embeddedFontLst>
    <p:embeddedFont>
      <p:font typeface="Aileron Regular Bold" panose="020B0604020202020204" charset="0"/>
      <p:regular r:id="rId45"/>
      <p:bold r:id="rId46"/>
      <p:italic r:id="rId47"/>
      <p:boldItalic r:id="rId48"/>
    </p:embeddedFont>
    <p:embeddedFont>
      <p:font typeface="Rubik" panose="020B0604020202020204" charset="-79"/>
      <p:regular r:id="rId49"/>
      <p:bold r:id="rId50"/>
      <p:italic r:id="rId51"/>
      <p:boldItalic r:id="rId52"/>
    </p:embeddedFont>
    <p:embeddedFont>
      <p:font typeface="Rubik Light" panose="020B0604020202020204" charset="-79"/>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2FE"/>
    <a:srgbClr val="72ACDF"/>
    <a:srgbClr val="73A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7DEBC2-CC2E-4F90-932E-C811D8E388BD}" v="7" dt="2024-01-17T19:26:40.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40"/>
    <p:restoredTop sz="96327"/>
  </p:normalViewPr>
  <p:slideViewPr>
    <p:cSldViewPr snapToGrid="0">
      <p:cViewPr varScale="1">
        <p:scale>
          <a:sx n="107" d="100"/>
          <a:sy n="107" d="100"/>
        </p:scale>
        <p:origin x="156" y="1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8.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font" Target="fonts/font2.fntdata"/><Relationship Id="rId59"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1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7.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tesham B. Mohsin" userId="f8aa2a7f-9b29-4f80-8236-e557689b72e8" providerId="ADAL" clId="{C57DEBC2-CC2E-4F90-932E-C811D8E388BD}"/>
    <pc:docChg chg="undo custSel addSld modSld sldOrd">
      <pc:chgData name="Ehtesham B. Mohsin" userId="f8aa2a7f-9b29-4f80-8236-e557689b72e8" providerId="ADAL" clId="{C57DEBC2-CC2E-4F90-932E-C811D8E388BD}" dt="2024-01-17T19:29:09.300" v="143" actId="20577"/>
      <pc:docMkLst>
        <pc:docMk/>
      </pc:docMkLst>
      <pc:sldChg chg="addSp modSp mod">
        <pc:chgData name="Ehtesham B. Mohsin" userId="f8aa2a7f-9b29-4f80-8236-e557689b72e8" providerId="ADAL" clId="{C57DEBC2-CC2E-4F90-932E-C811D8E388BD}" dt="2024-01-17T19:26:30.810" v="128"/>
        <pc:sldMkLst>
          <pc:docMk/>
          <pc:sldMk cId="1861630273" sldId="294"/>
        </pc:sldMkLst>
        <pc:spChg chg="add mod">
          <ac:chgData name="Ehtesham B. Mohsin" userId="f8aa2a7f-9b29-4f80-8236-e557689b72e8" providerId="ADAL" clId="{C57DEBC2-CC2E-4F90-932E-C811D8E388BD}" dt="2024-01-17T19:26:30.810" v="128"/>
          <ac:spMkLst>
            <pc:docMk/>
            <pc:sldMk cId="1861630273" sldId="294"/>
            <ac:spMk id="2" creationId="{1503EC1C-C0F7-BAD4-2DAA-EBB4905A4A2F}"/>
          </ac:spMkLst>
        </pc:spChg>
        <pc:spChg chg="mod">
          <ac:chgData name="Ehtesham B. Mohsin" userId="f8aa2a7f-9b29-4f80-8236-e557689b72e8" providerId="ADAL" clId="{C57DEBC2-CC2E-4F90-932E-C811D8E388BD}" dt="2024-01-17T19:19:11.570" v="20" actId="14100"/>
          <ac:spMkLst>
            <pc:docMk/>
            <pc:sldMk cId="1861630273" sldId="294"/>
            <ac:spMk id="3" creationId="{72D77A64-65AF-0D63-00A9-228533DA5AF5}"/>
          </ac:spMkLst>
        </pc:spChg>
      </pc:sldChg>
      <pc:sldChg chg="addSp modSp add mod">
        <pc:chgData name="Ehtesham B. Mohsin" userId="f8aa2a7f-9b29-4f80-8236-e557689b72e8" providerId="ADAL" clId="{C57DEBC2-CC2E-4F90-932E-C811D8E388BD}" dt="2024-01-17T19:26:30.810" v="128"/>
        <pc:sldMkLst>
          <pc:docMk/>
          <pc:sldMk cId="234866919" sldId="297"/>
        </pc:sldMkLst>
        <pc:spChg chg="add mod">
          <ac:chgData name="Ehtesham B. Mohsin" userId="f8aa2a7f-9b29-4f80-8236-e557689b72e8" providerId="ADAL" clId="{C57DEBC2-CC2E-4F90-932E-C811D8E388BD}" dt="2024-01-17T19:26:30.810" v="128"/>
          <ac:spMkLst>
            <pc:docMk/>
            <pc:sldMk cId="234866919" sldId="297"/>
            <ac:spMk id="2" creationId="{3F80A336-FB19-16A3-2B27-A97594F7A6FD}"/>
          </ac:spMkLst>
        </pc:spChg>
        <pc:spChg chg="mod">
          <ac:chgData name="Ehtesham B. Mohsin" userId="f8aa2a7f-9b29-4f80-8236-e557689b72e8" providerId="ADAL" clId="{C57DEBC2-CC2E-4F90-932E-C811D8E388BD}" dt="2024-01-17T19:14:48.647" v="8" actId="20577"/>
          <ac:spMkLst>
            <pc:docMk/>
            <pc:sldMk cId="234866919" sldId="297"/>
            <ac:spMk id="3" creationId="{72D77A64-65AF-0D63-00A9-228533DA5AF5}"/>
          </ac:spMkLst>
        </pc:spChg>
      </pc:sldChg>
      <pc:sldChg chg="addSp modSp add mod ord">
        <pc:chgData name="Ehtesham B. Mohsin" userId="f8aa2a7f-9b29-4f80-8236-e557689b72e8" providerId="ADAL" clId="{C57DEBC2-CC2E-4F90-932E-C811D8E388BD}" dt="2024-01-17T19:26:00.369" v="126" actId="20577"/>
        <pc:sldMkLst>
          <pc:docMk/>
          <pc:sldMk cId="3346436394" sldId="298"/>
        </pc:sldMkLst>
        <pc:spChg chg="add mod">
          <ac:chgData name="Ehtesham B. Mohsin" userId="f8aa2a7f-9b29-4f80-8236-e557689b72e8" providerId="ADAL" clId="{C57DEBC2-CC2E-4F90-932E-C811D8E388BD}" dt="2024-01-17T19:26:00.369" v="126" actId="20577"/>
          <ac:spMkLst>
            <pc:docMk/>
            <pc:sldMk cId="3346436394" sldId="298"/>
            <ac:spMk id="2" creationId="{F38EBD46-7AB4-416F-6916-3402C91A0FEF}"/>
          </ac:spMkLst>
        </pc:spChg>
        <pc:spChg chg="mod">
          <ac:chgData name="Ehtesham B. Mohsin" userId="f8aa2a7f-9b29-4f80-8236-e557689b72e8" providerId="ADAL" clId="{C57DEBC2-CC2E-4F90-932E-C811D8E388BD}" dt="2024-01-17T19:15:29.446" v="14" actId="20577"/>
          <ac:spMkLst>
            <pc:docMk/>
            <pc:sldMk cId="3346436394" sldId="298"/>
            <ac:spMk id="3" creationId="{72D77A64-65AF-0D63-00A9-228533DA5AF5}"/>
          </ac:spMkLst>
        </pc:spChg>
      </pc:sldChg>
      <pc:sldChg chg="addSp delSp modSp add mod ord">
        <pc:chgData name="Ehtesham B. Mohsin" userId="f8aa2a7f-9b29-4f80-8236-e557689b72e8" providerId="ADAL" clId="{C57DEBC2-CC2E-4F90-932E-C811D8E388BD}" dt="2024-01-17T19:26:30.810" v="128"/>
        <pc:sldMkLst>
          <pc:docMk/>
          <pc:sldMk cId="3306268908" sldId="299"/>
        </pc:sldMkLst>
        <pc:spChg chg="add del mod">
          <ac:chgData name="Ehtesham B. Mohsin" userId="f8aa2a7f-9b29-4f80-8236-e557689b72e8" providerId="ADAL" clId="{C57DEBC2-CC2E-4F90-932E-C811D8E388BD}" dt="2024-01-17T19:20:58.753" v="26" actId="478"/>
          <ac:spMkLst>
            <pc:docMk/>
            <pc:sldMk cId="3306268908" sldId="299"/>
            <ac:spMk id="2" creationId="{B4953BA0-AC8A-E93E-EBBE-DDBE2E43AE6D}"/>
          </ac:spMkLst>
        </pc:spChg>
        <pc:spChg chg="mod">
          <ac:chgData name="Ehtesham B. Mohsin" userId="f8aa2a7f-9b29-4f80-8236-e557689b72e8" providerId="ADAL" clId="{C57DEBC2-CC2E-4F90-932E-C811D8E388BD}" dt="2024-01-17T19:17:14.455" v="19" actId="20577"/>
          <ac:spMkLst>
            <pc:docMk/>
            <pc:sldMk cId="3306268908" sldId="299"/>
            <ac:spMk id="3" creationId="{72D77A64-65AF-0D63-00A9-228533DA5AF5}"/>
          </ac:spMkLst>
        </pc:spChg>
        <pc:spChg chg="add mod">
          <ac:chgData name="Ehtesham B. Mohsin" userId="f8aa2a7f-9b29-4f80-8236-e557689b72e8" providerId="ADAL" clId="{C57DEBC2-CC2E-4F90-932E-C811D8E388BD}" dt="2024-01-17T19:26:30.810" v="128"/>
          <ac:spMkLst>
            <pc:docMk/>
            <pc:sldMk cId="3306268908" sldId="299"/>
            <ac:spMk id="4" creationId="{1A928A59-C6C7-D1E9-DADF-5DCBD2270CE8}"/>
          </ac:spMkLst>
        </pc:spChg>
      </pc:sldChg>
      <pc:sldChg chg="delSp modSp add mod">
        <pc:chgData name="Ehtesham B. Mohsin" userId="f8aa2a7f-9b29-4f80-8236-e557689b72e8" providerId="ADAL" clId="{C57DEBC2-CC2E-4F90-932E-C811D8E388BD}" dt="2024-01-17T19:29:09.300" v="143" actId="20577"/>
        <pc:sldMkLst>
          <pc:docMk/>
          <pc:sldMk cId="2109942440" sldId="300"/>
        </pc:sldMkLst>
        <pc:spChg chg="mod">
          <ac:chgData name="Ehtesham B. Mohsin" userId="f8aa2a7f-9b29-4f80-8236-e557689b72e8" providerId="ADAL" clId="{C57DEBC2-CC2E-4F90-932E-C811D8E388BD}" dt="2024-01-17T19:29:09.300" v="143" actId="20577"/>
          <ac:spMkLst>
            <pc:docMk/>
            <pc:sldMk cId="2109942440" sldId="300"/>
            <ac:spMk id="2" creationId="{F38EBD46-7AB4-416F-6916-3402C91A0FEF}"/>
          </ac:spMkLst>
        </pc:spChg>
        <pc:spChg chg="del mod">
          <ac:chgData name="Ehtesham B. Mohsin" userId="f8aa2a7f-9b29-4f80-8236-e557689b72e8" providerId="ADAL" clId="{C57DEBC2-CC2E-4F90-932E-C811D8E388BD}" dt="2024-01-17T19:27:47.622" v="131" actId="478"/>
          <ac:spMkLst>
            <pc:docMk/>
            <pc:sldMk cId="2109942440" sldId="300"/>
            <ac:spMk id="3" creationId="{72D77A64-65AF-0D63-00A9-228533DA5A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013A1D-EEEF-89CA-8DDF-E4630171A7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AFFF31F-8AF5-DE8D-4189-6F770ABB47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4D56EE-1919-354A-B7E2-BBF2C46A3156}" type="datetimeFigureOut">
              <a:rPr lang="en-US" smtClean="0"/>
              <a:t>1/18/2024</a:t>
            </a:fld>
            <a:endParaRPr lang="en-US"/>
          </a:p>
        </p:txBody>
      </p:sp>
      <p:sp>
        <p:nvSpPr>
          <p:cNvPr id="4" name="Footer Placeholder 3">
            <a:extLst>
              <a:ext uri="{FF2B5EF4-FFF2-40B4-BE49-F238E27FC236}">
                <a16:creationId xmlns:a16="http://schemas.microsoft.com/office/drawing/2014/main" id="{9A7AC116-CA2B-3999-C36A-0EDBB0B77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3959F0-6B21-01D3-E7C3-5446C3B70E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4249AE-3949-2343-91C1-A8C5197FC307}" type="slidenum">
              <a:rPr lang="en-US" smtClean="0"/>
              <a:t>‹#›</a:t>
            </a:fld>
            <a:endParaRPr lang="en-US"/>
          </a:p>
        </p:txBody>
      </p:sp>
    </p:spTree>
    <p:extLst>
      <p:ext uri="{BB962C8B-B14F-4D97-AF65-F5344CB8AC3E}">
        <p14:creationId xmlns:p14="http://schemas.microsoft.com/office/powerpoint/2010/main" val="37762413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2844A-80B9-8F41-80DA-2D75B191C8B7}"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222C5-0BEA-094D-A9EE-7F24A52EC4F1}" type="slidenum">
              <a:rPr lang="en-US" smtClean="0"/>
              <a:t>‹#›</a:t>
            </a:fld>
            <a:endParaRPr lang="en-US"/>
          </a:p>
        </p:txBody>
      </p:sp>
    </p:spTree>
    <p:extLst>
      <p:ext uri="{BB962C8B-B14F-4D97-AF65-F5344CB8AC3E}">
        <p14:creationId xmlns:p14="http://schemas.microsoft.com/office/powerpoint/2010/main" val="7268896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Master" Target="../slideMasters/slideMaster1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FF9E-5B5B-0BB6-4983-5A0CC388D932}"/>
              </a:ext>
            </a:extLst>
          </p:cNvPr>
          <p:cNvSpPr>
            <a:spLocks noGrp="1"/>
          </p:cNvSpPr>
          <p:nvPr>
            <p:ph type="ctrTitle"/>
          </p:nvPr>
        </p:nvSpPr>
        <p:spPr>
          <a:xfrm>
            <a:off x="1066800" y="3647571"/>
            <a:ext cx="10744200" cy="1447800"/>
          </a:xfrm>
          <a:prstGeom prst="rect">
            <a:avLst/>
          </a:prstGeom>
        </p:spPr>
        <p:txBody>
          <a:bodyPr anchor="t"/>
          <a:lstStyle>
            <a:lvl1pPr algn="l">
              <a:defRPr sz="6000">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3913DC7-DBC3-CBF3-830D-41167BFD51CE}"/>
              </a:ext>
            </a:extLst>
          </p:cNvPr>
          <p:cNvSpPr>
            <a:spLocks noGrp="1"/>
          </p:cNvSpPr>
          <p:nvPr>
            <p:ph type="subTitle" idx="1"/>
          </p:nvPr>
        </p:nvSpPr>
        <p:spPr>
          <a:xfrm>
            <a:off x="1066800" y="5134131"/>
            <a:ext cx="10744200" cy="2482850"/>
          </a:xfrm>
          <a:prstGeom prst="rect">
            <a:avLst/>
          </a:prstGeom>
        </p:spPr>
        <p:txBody>
          <a:bodyPr/>
          <a:lstStyle>
            <a:lvl1pPr marL="0" indent="0" algn="l">
              <a:buNone/>
              <a:defRPr sz="240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9551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a:xfrm>
            <a:off x="1257300" y="1993714"/>
            <a:ext cx="7163686" cy="72725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C80DC71-E7B5-624A-50AB-C25C17CC2341}"/>
              </a:ext>
            </a:extLst>
          </p:cNvPr>
          <p:cNvSpPr>
            <a:spLocks noGrp="1"/>
          </p:cNvSpPr>
          <p:nvPr>
            <p:ph idx="14"/>
          </p:nvPr>
        </p:nvSpPr>
        <p:spPr>
          <a:xfrm>
            <a:off x="9144000" y="4251137"/>
            <a:ext cx="7886700" cy="50484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4B752C50-43A1-D617-F602-DA3123E55D64}"/>
              </a:ext>
            </a:extLst>
          </p:cNvPr>
          <p:cNvSpPr>
            <a:spLocks noGrp="1"/>
          </p:cNvSpPr>
          <p:nvPr>
            <p:ph type="title"/>
          </p:nvPr>
        </p:nvSpPr>
        <p:spPr>
          <a:xfrm>
            <a:off x="9144000" y="1993714"/>
            <a:ext cx="7886700" cy="1989137"/>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486658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226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a:xfrm>
            <a:off x="1257300" y="1993714"/>
            <a:ext cx="15773400" cy="54311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a:xfrm>
            <a:off x="1257300" y="2738438"/>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01B3CCAC-C8AC-7EB1-D2BE-DE58FD63AD87}"/>
              </a:ext>
            </a:extLst>
          </p:cNvPr>
          <p:cNvSpPr>
            <a:spLocks noGrp="1"/>
          </p:cNvSpPr>
          <p:nvPr>
            <p:ph idx="13"/>
          </p:nvPr>
        </p:nvSpPr>
        <p:spPr>
          <a:xfrm>
            <a:off x="6743700" y="2738438"/>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C80DC71-E7B5-624A-50AB-C25C17CC2341}"/>
              </a:ext>
            </a:extLst>
          </p:cNvPr>
          <p:cNvSpPr>
            <a:spLocks noGrp="1"/>
          </p:cNvSpPr>
          <p:nvPr>
            <p:ph idx="14"/>
          </p:nvPr>
        </p:nvSpPr>
        <p:spPr>
          <a:xfrm>
            <a:off x="12230100" y="2771775"/>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0413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a:xfrm>
            <a:off x="1257300" y="1993714"/>
            <a:ext cx="7163686" cy="72725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C80DC71-E7B5-624A-50AB-C25C17CC2341}"/>
              </a:ext>
            </a:extLst>
          </p:cNvPr>
          <p:cNvSpPr>
            <a:spLocks noGrp="1"/>
          </p:cNvSpPr>
          <p:nvPr>
            <p:ph idx="14"/>
          </p:nvPr>
        </p:nvSpPr>
        <p:spPr>
          <a:xfrm>
            <a:off x="9144000" y="4251137"/>
            <a:ext cx="7886700" cy="50484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4B752C50-43A1-D617-F602-DA3123E55D64}"/>
              </a:ext>
            </a:extLst>
          </p:cNvPr>
          <p:cNvSpPr>
            <a:spLocks noGrp="1"/>
          </p:cNvSpPr>
          <p:nvPr>
            <p:ph type="title"/>
          </p:nvPr>
        </p:nvSpPr>
        <p:spPr>
          <a:xfrm>
            <a:off x="9144000" y="1993714"/>
            <a:ext cx="7886700" cy="1989137"/>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3997876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6808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3715790" y="599867"/>
            <a:ext cx="13942625" cy="666230"/>
          </a:xfrm>
          <a:prstGeom prst="rect">
            <a:avLst/>
          </a:prstGeom>
        </p:spPr>
        <p:txBody>
          <a:bodyPr anchor="ctr"/>
          <a:lstStyle>
            <a:lvl1pPr algn="l">
              <a:defRPr sz="3600" b="1" baseline="0">
                <a:solidFill>
                  <a:srgbClr val="10314F"/>
                </a:solidFill>
              </a:defRPr>
            </a:lvl1pPr>
          </a:lstStyle>
          <a:p>
            <a:r>
              <a:rPr lang="en-US"/>
              <a:t>Slide Titles in Title Case</a:t>
            </a:r>
          </a:p>
        </p:txBody>
      </p:sp>
      <p:sp>
        <p:nvSpPr>
          <p:cNvPr id="26" name="Text Placeholder 25"/>
          <p:cNvSpPr>
            <a:spLocks noGrp="1"/>
          </p:cNvSpPr>
          <p:nvPr>
            <p:ph type="body" sz="quarter" idx="15" hasCustomPrompt="1"/>
          </p:nvPr>
        </p:nvSpPr>
        <p:spPr>
          <a:xfrm>
            <a:off x="631010" y="2044932"/>
            <a:ext cx="17027402" cy="7073448"/>
          </a:xfrm>
          <a:prstGeom prst="rect">
            <a:avLst/>
          </a:prstGeom>
        </p:spPr>
        <p:txBody>
          <a:bodyPr/>
          <a:lstStyle>
            <a:lvl1pPr>
              <a:defRPr sz="3000">
                <a:solidFill>
                  <a:srgbClr val="10314F"/>
                </a:solidFill>
                <a:latin typeface="Arial" charset="0"/>
                <a:ea typeface="Arial" charset="0"/>
                <a:cs typeface="Arial" charset="0"/>
              </a:defRPr>
            </a:lvl1pPr>
            <a:lvl2pPr marL="1028700" indent="-342900">
              <a:buFont typeface="Courier New" panose="02070309020205020404" pitchFamily="49" charset="0"/>
              <a:buChar char="o"/>
              <a:defRPr sz="2700">
                <a:solidFill>
                  <a:srgbClr val="10314F"/>
                </a:solidFill>
                <a:latin typeface="Arial" panose="020B0604020202020204" pitchFamily="34" charset="0"/>
                <a:cs typeface="Arial" panose="020B0604020202020204" pitchFamily="34" charset="0"/>
              </a:defRPr>
            </a:lvl2pPr>
            <a:lvl3pPr>
              <a:defRPr sz="2400">
                <a:solidFill>
                  <a:srgbClr val="10314F"/>
                </a:solidFill>
                <a:latin typeface="Arial" panose="020B0604020202020204" pitchFamily="34" charset="0"/>
                <a:cs typeface="Arial" panose="020B0604020202020204" pitchFamily="34" charset="0"/>
              </a:defRPr>
            </a:lvl3pPr>
            <a:lvl4pPr marL="2400300" indent="-342900">
              <a:buFont typeface="Courier New" panose="02070309020205020404" pitchFamily="49" charset="0"/>
              <a:buChar char="o"/>
              <a:defRPr sz="2100">
                <a:solidFill>
                  <a:srgbClr val="10314F"/>
                </a:solidFill>
                <a:latin typeface="Arial" panose="020B0604020202020204" pitchFamily="34" charset="0"/>
                <a:cs typeface="Arial" panose="020B0604020202020204" pitchFamily="34" charset="0"/>
              </a:defRPr>
            </a:lvl4pPr>
            <a:lvl5pPr>
              <a:defRPr>
                <a:solidFill>
                  <a:srgbClr val="10314F"/>
                </a:solidFill>
              </a:defRPr>
            </a:lvl5pPr>
          </a:lstStyle>
          <a:p>
            <a:pPr lvl="0"/>
            <a:r>
              <a:rPr lang="en-US"/>
              <a:t>Bullets Arial 20pt regular</a:t>
            </a:r>
          </a:p>
          <a:p>
            <a:pPr lvl="1"/>
            <a:r>
              <a:rPr lang="en-US"/>
              <a:t>Second level</a:t>
            </a:r>
          </a:p>
          <a:p>
            <a:pPr lvl="2"/>
            <a:r>
              <a:rPr lang="en-US"/>
              <a:t>Third level</a:t>
            </a:r>
          </a:p>
          <a:p>
            <a:pPr lvl="3"/>
            <a:r>
              <a:rPr lang="en-US"/>
              <a:t>Fourth level</a:t>
            </a:r>
          </a:p>
          <a:p>
            <a:pPr lvl="1"/>
            <a:endParaRPr lang="en-US"/>
          </a:p>
        </p:txBody>
      </p:sp>
      <p:sp>
        <p:nvSpPr>
          <p:cNvPr id="17" name="Text Placeholder 3">
            <a:extLst>
              <a:ext uri="{FF2B5EF4-FFF2-40B4-BE49-F238E27FC236}">
                <a16:creationId xmlns:a16="http://schemas.microsoft.com/office/drawing/2014/main" id="{73323A74-CA74-447F-AC34-35009F2681FF}"/>
              </a:ext>
            </a:extLst>
          </p:cNvPr>
          <p:cNvSpPr>
            <a:spLocks noGrp="1"/>
          </p:cNvSpPr>
          <p:nvPr>
            <p:ph type="body" sz="quarter" idx="13" hasCustomPrompt="1"/>
          </p:nvPr>
        </p:nvSpPr>
        <p:spPr>
          <a:xfrm>
            <a:off x="13596997" y="9310087"/>
            <a:ext cx="4061417" cy="382493"/>
          </a:xfrm>
          <a:prstGeom prst="rect">
            <a:avLst/>
          </a:prstGeom>
        </p:spPr>
        <p:txBody>
          <a:bodyPr anchor="ctr"/>
          <a:lstStyle>
            <a:lvl1pPr marL="0" indent="0" algn="r">
              <a:buNone/>
              <a:defRPr sz="1200" b="0">
                <a:solidFill>
                  <a:schemeClr val="bg2">
                    <a:lumMod val="50000"/>
                  </a:schemeClr>
                </a:solidFill>
                <a:latin typeface="Arial" charset="0"/>
                <a:ea typeface="Arial" charset="0"/>
                <a:cs typeface="Arial" charset="0"/>
              </a:defRPr>
            </a:lvl1pPr>
          </a:lstStyle>
          <a:p>
            <a:r>
              <a:rPr lang="en-US"/>
              <a:t>Source 8pt Grey</a:t>
            </a:r>
          </a:p>
        </p:txBody>
      </p:sp>
    </p:spTree>
    <p:extLst>
      <p:ext uri="{BB962C8B-B14F-4D97-AF65-F5344CB8AC3E}">
        <p14:creationId xmlns:p14="http://schemas.microsoft.com/office/powerpoint/2010/main" val="226628559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2" name="Title Placeholder 6">
            <a:extLst>
              <a:ext uri="{FF2B5EF4-FFF2-40B4-BE49-F238E27FC236}">
                <a16:creationId xmlns:a16="http://schemas.microsoft.com/office/drawing/2014/main" id="{9C301853-01F2-3245-F041-CAFD2D69C5CE}"/>
              </a:ext>
            </a:extLst>
          </p:cNvPr>
          <p:cNvSpPr>
            <a:spLocks noGrp="1"/>
          </p:cNvSpPr>
          <p:nvPr>
            <p:ph type="title"/>
          </p:nvPr>
        </p:nvSpPr>
        <p:spPr>
          <a:xfrm>
            <a:off x="838200" y="952502"/>
            <a:ext cx="8534400" cy="1989137"/>
          </a:xfrm>
          <a:prstGeom prst="rect">
            <a:avLst/>
          </a:prstGeom>
        </p:spPr>
        <p:txBody>
          <a:bodyPr vert="horz" lIns="91440" tIns="45720" rIns="91440" bIns="45720" rtlCol="0" anchor="t">
            <a:normAutofit/>
          </a:bodyPr>
          <a:lstStyle/>
          <a:p>
            <a:r>
              <a:rPr lang="en-US"/>
              <a:t>Slide Title</a:t>
            </a:r>
          </a:p>
        </p:txBody>
      </p:sp>
    </p:spTree>
    <p:extLst>
      <p:ext uri="{BB962C8B-B14F-4D97-AF65-F5344CB8AC3E}">
        <p14:creationId xmlns:p14="http://schemas.microsoft.com/office/powerpoint/2010/main" val="779073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9144000" y="2317570"/>
            <a:ext cx="7886700" cy="1989137"/>
          </a:xfrm>
          <a:prstGeom prst="rect">
            <a:avLst/>
          </a:prstGeom>
        </p:spPr>
        <p:txBody>
          <a:bodyPr vert="horz" lIns="91440" tIns="45720" rIns="91440" bIns="45720" rtlCol="0" anchor="ctr">
            <a:normAutofit/>
          </a:bodyPr>
          <a:lstStyle>
            <a:lvl1pPr algn="r">
              <a:defRPr/>
            </a:lvl1p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9144000" y="4508320"/>
            <a:ext cx="7886700" cy="3789956"/>
          </a:xfrm>
          <a:prstGeom prst="rect">
            <a:avLst/>
          </a:prstGeom>
        </p:spPr>
        <p:txBody>
          <a:bodyPr vert="horz" lIns="91440" tIns="45720" rIns="91440" bIns="45720" rtlCol="0">
            <a:normAutofit/>
          </a:bodyPr>
          <a:lstStyle>
            <a:lvl1pPr algn="r">
              <a:defRPr/>
            </a:lvl1pPr>
            <a:lvl2pPr algn="r">
              <a:defRPr/>
            </a:lvl2pPr>
            <a:lvl3pPr algn="r">
              <a:defRPr/>
            </a:lvl3pPr>
            <a:lvl4pPr algn="r">
              <a:defRPr/>
            </a:lvl4pPr>
            <a:lvl5pPr alg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07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9144000" y="2317570"/>
            <a:ext cx="7886700" cy="1989137"/>
          </a:xfrm>
          <a:prstGeom prst="rect">
            <a:avLst/>
          </a:prstGeom>
        </p:spPr>
        <p:txBody>
          <a:bodyPr vert="horz" lIns="91440" tIns="45720" rIns="91440" bIns="45720" rtlCol="0" anchor="ctr">
            <a:normAutofit/>
          </a:bodyPr>
          <a:lstStyle>
            <a:lvl1pPr algn="r">
              <a:defRPr>
                <a:solidFill>
                  <a:schemeClr val="bg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9144000" y="4508320"/>
            <a:ext cx="7886700" cy="3789956"/>
          </a:xfrm>
          <a:prstGeom prst="rect">
            <a:avLst/>
          </a:prstGeom>
        </p:spPr>
        <p:txBody>
          <a:bodyPr vert="horz" lIns="91440" tIns="45720" rIns="91440" bIns="45720" rtlCol="0">
            <a:normAutofit/>
          </a:bodyPr>
          <a:lstStyle>
            <a:lvl1pPr algn="r">
              <a:defRPr/>
            </a:lvl1pPr>
            <a:lvl2pPr algn="r">
              <a:defRPr/>
            </a:lvl2pPr>
            <a:lvl3pPr algn="r">
              <a:defRPr/>
            </a:lvl3pPr>
            <a:lvl4pPr algn="r">
              <a:defRPr/>
            </a:lvl4pPr>
            <a:lvl5pPr alg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976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9144000" y="2317570"/>
            <a:ext cx="7886700" cy="1989137"/>
          </a:xfrm>
          <a:prstGeom prst="rect">
            <a:avLst/>
          </a:prstGeom>
        </p:spPr>
        <p:txBody>
          <a:bodyPr vert="horz" lIns="91440" tIns="45720" rIns="91440" bIns="45720" rtlCol="0" anchor="ctr">
            <a:normAutofit/>
          </a:bodyPr>
          <a:lstStyle>
            <a:lvl1pPr algn="r">
              <a:defRPr/>
            </a:lvl1p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9144000" y="4508320"/>
            <a:ext cx="7886700" cy="3789956"/>
          </a:xfrm>
          <a:prstGeom prst="rect">
            <a:avLst/>
          </a:prstGeom>
        </p:spPr>
        <p:txBody>
          <a:bodyPr vert="horz" lIns="91440" tIns="45720" rIns="91440" bIns="45720" rtlCol="0">
            <a:normAutofit/>
          </a:bodyPr>
          <a:lstStyle>
            <a:lvl1pPr algn="r">
              <a:defRPr/>
            </a:lvl1pPr>
            <a:lvl2pPr algn="r">
              <a:defRPr/>
            </a:lvl2pPr>
            <a:lvl3pPr algn="r">
              <a:defRPr/>
            </a:lvl3pPr>
            <a:lvl4pPr algn="r">
              <a:defRPr/>
            </a:lvl4pPr>
            <a:lvl5pPr alg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380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hasCustomPrompt="1"/>
          </p:nvPr>
        </p:nvSpPr>
        <p:spPr/>
        <p:txBody>
          <a:bodyPr/>
          <a:lstStyle/>
          <a:p>
            <a:pPr lvl="0"/>
            <a:r>
              <a:rPr lang="en-US" dirty="0"/>
              <a:t>Add body copy here</a:t>
            </a:r>
          </a:p>
          <a:p>
            <a:pPr lvl="0"/>
            <a:endParaRPr lang="en-US" dirty="0"/>
          </a:p>
          <a:p>
            <a:pPr lvl="0"/>
            <a:r>
              <a:rPr lang="en-US" dirty="0"/>
              <a:t>Change the icon on the right:</a:t>
            </a:r>
          </a:p>
          <a:p>
            <a:pPr lvl="1"/>
            <a:r>
              <a:rPr lang="en-US" dirty="0"/>
              <a:t>Open Master Slide</a:t>
            </a:r>
          </a:p>
          <a:p>
            <a:pPr lvl="1"/>
            <a:r>
              <a:rPr lang="en-US" dirty="0"/>
              <a:t>Insert Icon from Icon Library</a:t>
            </a:r>
          </a:p>
        </p:txBody>
      </p:sp>
    </p:spTree>
    <p:extLst>
      <p:ext uri="{BB962C8B-B14F-4D97-AF65-F5344CB8AC3E}">
        <p14:creationId xmlns:p14="http://schemas.microsoft.com/office/powerpoint/2010/main" val="2041726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6F07C4-342C-49EA-E51A-CE136B9B8CF9}"/>
              </a:ext>
            </a:extLst>
          </p:cNvPr>
          <p:cNvSpPr>
            <a:spLocks noGrp="1"/>
          </p:cNvSpPr>
          <p:nvPr>
            <p:ph type="title"/>
          </p:nvPr>
        </p:nvSpPr>
        <p:spPr>
          <a:xfrm>
            <a:off x="8598876" y="1606550"/>
            <a:ext cx="8431823"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782BFBA-AFA7-D104-5DA1-F8A2BDB0AB0A}"/>
              </a:ext>
            </a:extLst>
          </p:cNvPr>
          <p:cNvSpPr>
            <a:spLocks noGrp="1"/>
          </p:cNvSpPr>
          <p:nvPr>
            <p:ph idx="1"/>
          </p:nvPr>
        </p:nvSpPr>
        <p:spPr>
          <a:xfrm>
            <a:off x="8598876" y="3797300"/>
            <a:ext cx="8431823" cy="3008282"/>
          </a:xfrm>
          <a:prstGeom prst="rect">
            <a:avLst/>
          </a:prstGeom>
        </p:spPr>
        <p:txBody>
          <a:bodyPr vert="horz" lIns="91440" tIns="45720" rIns="91440" bIns="45720" rtlCol="0">
            <a:normAutofit/>
          </a:bodyPr>
          <a:lstStyle>
            <a:lvl1pPr algn="r">
              <a:defRPr>
                <a:solidFill>
                  <a:schemeClr val="tx2"/>
                </a:solidFill>
              </a:defRPr>
            </a:lvl1pPr>
            <a:lvl2pPr algn="r">
              <a:defRPr>
                <a:solidFill>
                  <a:schemeClr val="tx2"/>
                </a:solidFill>
              </a:defRPr>
            </a:lvl2pPr>
            <a:lvl3pPr algn="r">
              <a:defRPr>
                <a:solidFill>
                  <a:schemeClr val="tx2"/>
                </a:solidFill>
              </a:defRPr>
            </a:lvl3pPr>
            <a:lvl4pPr algn="r">
              <a:defRPr>
                <a:solidFill>
                  <a:schemeClr val="tx2"/>
                </a:solidFill>
              </a:defRPr>
            </a:lvl4pPr>
            <a:lvl5pPr algn="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5513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1270010" y="2317570"/>
            <a:ext cx="7886700" cy="1989137"/>
          </a:xfrm>
          <a:prstGeom prst="rect">
            <a:avLst/>
          </a:prstGeom>
        </p:spPr>
        <p:txBody>
          <a:bodyPr vert="horz" lIns="91440" tIns="45720" rIns="91440" bIns="45720" rtlCol="0" anchor="ctr">
            <a:normAutofit/>
          </a:bodyPr>
          <a:lstStyle>
            <a:lvl1pPr algn="l">
              <a:defRPr/>
            </a:lvl1p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1270010" y="4508320"/>
            <a:ext cx="7886700" cy="3789956"/>
          </a:xfrm>
          <a:prstGeom prst="rect">
            <a:avLst/>
          </a:prstGeom>
        </p:spPr>
        <p:txBody>
          <a:bodyPr vert="horz" lIns="91440" tIns="45720" rIns="91440" bIns="45720" rtlCol="0">
            <a:normAutofit/>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935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1270010" y="2317570"/>
            <a:ext cx="7886700" cy="1989137"/>
          </a:xfrm>
          <a:prstGeom prst="rect">
            <a:avLst/>
          </a:prstGeom>
        </p:spPr>
        <p:txBody>
          <a:bodyPr vert="horz" lIns="91440" tIns="45720" rIns="91440" bIns="45720" rtlCol="0" anchor="ctr">
            <a:normAutofit/>
          </a:bodyPr>
          <a:lstStyle>
            <a:lvl1pPr algn="l">
              <a:defRPr/>
            </a:lvl1p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1270010" y="4508320"/>
            <a:ext cx="7886700" cy="3789956"/>
          </a:xfrm>
          <a:prstGeom prst="rect">
            <a:avLst/>
          </a:prstGeom>
        </p:spPr>
        <p:txBody>
          <a:bodyPr vert="horz" lIns="91440" tIns="45720" rIns="91440" bIns="45720" rtlCol="0">
            <a:normAutofit/>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3514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17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151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E6983E2-A169-4D03-6FF1-FA58D0BC6DCA}"/>
              </a:ext>
            </a:extLst>
          </p:cNvPr>
          <p:cNvGrpSpPr/>
          <p:nvPr userDrawn="1"/>
        </p:nvGrpSpPr>
        <p:grpSpPr>
          <a:xfrm>
            <a:off x="7730031" y="5495247"/>
            <a:ext cx="1854586" cy="324138"/>
            <a:chOff x="0" y="0"/>
            <a:chExt cx="7469877" cy="1305560"/>
          </a:xfrm>
        </p:grpSpPr>
        <p:sp>
          <p:nvSpPr>
            <p:cNvPr id="3" name="Freeform 3">
              <a:extLst>
                <a:ext uri="{FF2B5EF4-FFF2-40B4-BE49-F238E27FC236}">
                  <a16:creationId xmlns:a16="http://schemas.microsoft.com/office/drawing/2014/main" id="{18F4C987-19F1-B53F-DA77-A35803137B13}"/>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BED859"/>
            </a:solidFill>
          </p:spPr>
        </p:sp>
      </p:grpSp>
      <p:grpSp>
        <p:nvGrpSpPr>
          <p:cNvPr id="7" name="Group 4">
            <a:extLst>
              <a:ext uri="{FF2B5EF4-FFF2-40B4-BE49-F238E27FC236}">
                <a16:creationId xmlns:a16="http://schemas.microsoft.com/office/drawing/2014/main" id="{9F78B067-9FCA-C71C-D448-EC6125870521}"/>
              </a:ext>
            </a:extLst>
          </p:cNvPr>
          <p:cNvGrpSpPr/>
          <p:nvPr userDrawn="1"/>
        </p:nvGrpSpPr>
        <p:grpSpPr>
          <a:xfrm>
            <a:off x="10380570" y="5495247"/>
            <a:ext cx="1854586" cy="324138"/>
            <a:chOff x="0" y="0"/>
            <a:chExt cx="7469877" cy="1305560"/>
          </a:xfrm>
        </p:grpSpPr>
        <p:sp>
          <p:nvSpPr>
            <p:cNvPr id="8" name="Freeform 5">
              <a:extLst>
                <a:ext uri="{FF2B5EF4-FFF2-40B4-BE49-F238E27FC236}">
                  <a16:creationId xmlns:a16="http://schemas.microsoft.com/office/drawing/2014/main" id="{D0B79E52-C2B9-4A3C-E817-0BBB27356EC1}"/>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BED859"/>
            </a:solidFill>
          </p:spPr>
        </p:sp>
      </p:grpSp>
      <p:grpSp>
        <p:nvGrpSpPr>
          <p:cNvPr id="9" name="Group 6">
            <a:extLst>
              <a:ext uri="{FF2B5EF4-FFF2-40B4-BE49-F238E27FC236}">
                <a16:creationId xmlns:a16="http://schemas.microsoft.com/office/drawing/2014/main" id="{7D9C369C-005B-79F7-3A58-C6C878D9D23E}"/>
              </a:ext>
            </a:extLst>
          </p:cNvPr>
          <p:cNvGrpSpPr/>
          <p:nvPr userDrawn="1"/>
        </p:nvGrpSpPr>
        <p:grpSpPr>
          <a:xfrm>
            <a:off x="5174568" y="5513852"/>
            <a:ext cx="1854586" cy="324138"/>
            <a:chOff x="0" y="0"/>
            <a:chExt cx="7469877" cy="1305560"/>
          </a:xfrm>
        </p:grpSpPr>
        <p:sp>
          <p:nvSpPr>
            <p:cNvPr id="10" name="Freeform 7">
              <a:extLst>
                <a:ext uri="{FF2B5EF4-FFF2-40B4-BE49-F238E27FC236}">
                  <a16:creationId xmlns:a16="http://schemas.microsoft.com/office/drawing/2014/main" id="{6D6DFBD5-4F9C-A2AE-EE40-11810340E61B}"/>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73ACDD"/>
            </a:solidFill>
          </p:spPr>
        </p:sp>
      </p:grpSp>
      <p:grpSp>
        <p:nvGrpSpPr>
          <p:cNvPr id="11" name="Group 8">
            <a:extLst>
              <a:ext uri="{FF2B5EF4-FFF2-40B4-BE49-F238E27FC236}">
                <a16:creationId xmlns:a16="http://schemas.microsoft.com/office/drawing/2014/main" id="{53787EA4-B907-06FF-BFF3-0F9DCF9E1EE7}"/>
              </a:ext>
            </a:extLst>
          </p:cNvPr>
          <p:cNvGrpSpPr/>
          <p:nvPr userDrawn="1"/>
        </p:nvGrpSpPr>
        <p:grpSpPr>
          <a:xfrm>
            <a:off x="2435378" y="5495247"/>
            <a:ext cx="1854586" cy="324138"/>
            <a:chOff x="0" y="0"/>
            <a:chExt cx="7469877" cy="1305560"/>
          </a:xfrm>
        </p:grpSpPr>
        <p:sp>
          <p:nvSpPr>
            <p:cNvPr id="12" name="Freeform 9">
              <a:extLst>
                <a:ext uri="{FF2B5EF4-FFF2-40B4-BE49-F238E27FC236}">
                  <a16:creationId xmlns:a16="http://schemas.microsoft.com/office/drawing/2014/main" id="{27C22E76-4D73-681C-F749-C03133599531}"/>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73ACDD"/>
            </a:solidFill>
          </p:spPr>
        </p:sp>
      </p:grpSp>
      <p:pic>
        <p:nvPicPr>
          <p:cNvPr id="13" name="Picture 10">
            <a:extLst>
              <a:ext uri="{FF2B5EF4-FFF2-40B4-BE49-F238E27FC236}">
                <a16:creationId xmlns:a16="http://schemas.microsoft.com/office/drawing/2014/main" id="{2369E405-CF1A-DF46-657E-E7CA94C2BDC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49503" y="4956959"/>
            <a:ext cx="1400715" cy="1400715"/>
          </a:xfrm>
          <a:prstGeom prst="rect">
            <a:avLst/>
          </a:prstGeom>
        </p:spPr>
      </p:pic>
      <p:grpSp>
        <p:nvGrpSpPr>
          <p:cNvPr id="14" name="Group 11">
            <a:extLst>
              <a:ext uri="{FF2B5EF4-FFF2-40B4-BE49-F238E27FC236}">
                <a16:creationId xmlns:a16="http://schemas.microsoft.com/office/drawing/2014/main" id="{7694C265-959A-0F12-5ADD-F7DFE1D92441}"/>
              </a:ext>
            </a:extLst>
          </p:cNvPr>
          <p:cNvGrpSpPr/>
          <p:nvPr userDrawn="1"/>
        </p:nvGrpSpPr>
        <p:grpSpPr>
          <a:xfrm>
            <a:off x="15301347" y="5495247"/>
            <a:ext cx="1854586" cy="324138"/>
            <a:chOff x="0" y="0"/>
            <a:chExt cx="7469877" cy="1305560"/>
          </a:xfrm>
        </p:grpSpPr>
        <p:sp>
          <p:nvSpPr>
            <p:cNvPr id="15" name="Freeform 12">
              <a:extLst>
                <a:ext uri="{FF2B5EF4-FFF2-40B4-BE49-F238E27FC236}">
                  <a16:creationId xmlns:a16="http://schemas.microsoft.com/office/drawing/2014/main" id="{74B6D01A-E284-A9D1-972D-A1176FFC3454}"/>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0D3050"/>
            </a:solidFill>
          </p:spPr>
        </p:sp>
      </p:grpSp>
      <p:grpSp>
        <p:nvGrpSpPr>
          <p:cNvPr id="16" name="Group 13">
            <a:extLst>
              <a:ext uri="{FF2B5EF4-FFF2-40B4-BE49-F238E27FC236}">
                <a16:creationId xmlns:a16="http://schemas.microsoft.com/office/drawing/2014/main" id="{D63EEA9F-F09F-1FA1-0D34-94E4673D2ADA}"/>
              </a:ext>
            </a:extLst>
          </p:cNvPr>
          <p:cNvGrpSpPr/>
          <p:nvPr userDrawn="1"/>
        </p:nvGrpSpPr>
        <p:grpSpPr>
          <a:xfrm>
            <a:off x="13031109" y="5495247"/>
            <a:ext cx="1854586" cy="324138"/>
            <a:chOff x="0" y="0"/>
            <a:chExt cx="7469877" cy="1305560"/>
          </a:xfrm>
        </p:grpSpPr>
        <p:sp>
          <p:nvSpPr>
            <p:cNvPr id="17" name="Freeform 14">
              <a:extLst>
                <a:ext uri="{FF2B5EF4-FFF2-40B4-BE49-F238E27FC236}">
                  <a16:creationId xmlns:a16="http://schemas.microsoft.com/office/drawing/2014/main" id="{BA65F56F-7523-E1D9-DF6C-A00B1EA2BE41}"/>
                </a:ext>
              </a:extLst>
            </p:cNvPr>
            <p:cNvSpPr/>
            <p:nvPr/>
          </p:nvSpPr>
          <p:spPr>
            <a:xfrm>
              <a:off x="0" y="-27940"/>
              <a:ext cx="7488927" cy="1360170"/>
            </a:xfrm>
            <a:custGeom>
              <a:avLst/>
              <a:gdLst/>
              <a:ahLst/>
              <a:cxnLst/>
              <a:rect l="l" t="t" r="r" b="b"/>
              <a:pathLst>
                <a:path w="7488927" h="1360170">
                  <a:moveTo>
                    <a:pt x="7413996" y="579120"/>
                  </a:moveTo>
                  <a:lnTo>
                    <a:pt x="6714227" y="55880"/>
                  </a:lnTo>
                  <a:cubicBezTo>
                    <a:pt x="6640567" y="0"/>
                    <a:pt x="6579606" y="30480"/>
                    <a:pt x="6579606" y="123190"/>
                  </a:cubicBezTo>
                  <a:lnTo>
                    <a:pt x="6579606"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6578207" y="805180"/>
                  </a:lnTo>
                  <a:lnTo>
                    <a:pt x="6578207" y="1236980"/>
                  </a:lnTo>
                  <a:cubicBezTo>
                    <a:pt x="6578207" y="1329690"/>
                    <a:pt x="6639296" y="1360170"/>
                    <a:pt x="6712956" y="1304290"/>
                  </a:cubicBezTo>
                  <a:lnTo>
                    <a:pt x="7413996" y="779780"/>
                  </a:lnTo>
                  <a:cubicBezTo>
                    <a:pt x="7488927" y="726440"/>
                    <a:pt x="7488927" y="635000"/>
                    <a:pt x="7413996" y="579120"/>
                  </a:cubicBezTo>
                  <a:close/>
                </a:path>
              </a:pathLst>
            </a:custGeom>
            <a:solidFill>
              <a:srgbClr val="0D3050"/>
            </a:solidFill>
          </p:spPr>
        </p:sp>
      </p:grpSp>
      <p:pic>
        <p:nvPicPr>
          <p:cNvPr id="18" name="Picture 15">
            <a:extLst>
              <a:ext uri="{FF2B5EF4-FFF2-40B4-BE49-F238E27FC236}">
                <a16:creationId xmlns:a16="http://schemas.microsoft.com/office/drawing/2014/main" id="{AB11FEE6-930B-2DE8-3388-CC10384242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007230" y="4956959"/>
            <a:ext cx="1400715" cy="1400715"/>
          </a:xfrm>
          <a:prstGeom prst="rect">
            <a:avLst/>
          </a:prstGeom>
        </p:spPr>
      </p:pic>
      <p:pic>
        <p:nvPicPr>
          <p:cNvPr id="19" name="Picture 16">
            <a:extLst>
              <a:ext uri="{FF2B5EF4-FFF2-40B4-BE49-F238E27FC236}">
                <a16:creationId xmlns:a16="http://schemas.microsoft.com/office/drawing/2014/main" id="{4E7FB89D-DDCF-C2E4-A23F-688C308EDB5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6638753" y="4956959"/>
            <a:ext cx="1400715" cy="1400715"/>
          </a:xfrm>
          <a:prstGeom prst="rect">
            <a:avLst/>
          </a:prstGeom>
        </p:spPr>
      </p:pic>
      <p:pic>
        <p:nvPicPr>
          <p:cNvPr id="20" name="Picture 17">
            <a:extLst>
              <a:ext uri="{FF2B5EF4-FFF2-40B4-BE49-F238E27FC236}">
                <a16:creationId xmlns:a16="http://schemas.microsoft.com/office/drawing/2014/main" id="{CE444D06-A4C8-7BF8-4270-685800CA948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9244074" y="4956959"/>
            <a:ext cx="1400715" cy="1400715"/>
          </a:xfrm>
          <a:prstGeom prst="rect">
            <a:avLst/>
          </a:prstGeom>
        </p:spPr>
      </p:pic>
      <p:pic>
        <p:nvPicPr>
          <p:cNvPr id="21" name="Picture 18">
            <a:extLst>
              <a:ext uri="{FF2B5EF4-FFF2-40B4-BE49-F238E27FC236}">
                <a16:creationId xmlns:a16="http://schemas.microsoft.com/office/drawing/2014/main" id="{020DC8BE-FA27-B6E4-01EC-397BC8ACC6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901800" y="4975563"/>
            <a:ext cx="1400715" cy="1400715"/>
          </a:xfrm>
          <a:prstGeom prst="rect">
            <a:avLst/>
          </a:prstGeom>
        </p:spPr>
      </p:pic>
      <p:pic>
        <p:nvPicPr>
          <p:cNvPr id="22" name="Picture 19">
            <a:extLst>
              <a:ext uri="{FF2B5EF4-FFF2-40B4-BE49-F238E27FC236}">
                <a16:creationId xmlns:a16="http://schemas.microsoft.com/office/drawing/2014/main" id="{B541AC58-5419-4DA1-673F-D369425E840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4533324" y="4975563"/>
            <a:ext cx="1400715" cy="1400715"/>
          </a:xfrm>
          <a:prstGeom prst="rect">
            <a:avLst/>
          </a:prstGeom>
        </p:spPr>
      </p:pic>
      <p:pic>
        <p:nvPicPr>
          <p:cNvPr id="23" name="Picture 22">
            <a:extLst>
              <a:ext uri="{FF2B5EF4-FFF2-40B4-BE49-F238E27FC236}">
                <a16:creationId xmlns:a16="http://schemas.microsoft.com/office/drawing/2014/main" id="{0CFCD661-C0B8-C897-55E0-5BE17B6506D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69217" y="5218947"/>
            <a:ext cx="876740" cy="876740"/>
          </a:xfrm>
          <a:prstGeom prst="rect">
            <a:avLst/>
          </a:prstGeom>
        </p:spPr>
      </p:pic>
      <p:sp>
        <p:nvSpPr>
          <p:cNvPr id="24" name="TextBox 23">
            <a:extLst>
              <a:ext uri="{FF2B5EF4-FFF2-40B4-BE49-F238E27FC236}">
                <a16:creationId xmlns:a16="http://schemas.microsoft.com/office/drawing/2014/main" id="{61DC3B7A-A9B3-A74B-3579-5AA586BB6491}"/>
              </a:ext>
            </a:extLst>
          </p:cNvPr>
          <p:cNvSpPr txBox="1"/>
          <p:nvPr userDrawn="1"/>
        </p:nvSpPr>
        <p:spPr>
          <a:xfrm>
            <a:off x="1028700" y="6751811"/>
            <a:ext cx="2042322" cy="293370"/>
          </a:xfrm>
          <a:prstGeom prst="rect">
            <a:avLst/>
          </a:prstGeom>
        </p:spPr>
        <p:txBody>
          <a:bodyPr lIns="0" tIns="0" rIns="0" bIns="0" rtlCol="0" anchor="t">
            <a:spAutoFit/>
          </a:bodyPr>
          <a:lstStyle/>
          <a:p>
            <a:pPr algn="ctr">
              <a:lnSpc>
                <a:spcPts val="2250"/>
              </a:lnSpc>
            </a:pPr>
            <a:r>
              <a:rPr lang="en-US" sz="1800" dirty="0">
                <a:solidFill>
                  <a:srgbClr val="0D3050"/>
                </a:solidFill>
                <a:latin typeface="Rubik"/>
              </a:rPr>
              <a:t>Highlight Here</a:t>
            </a:r>
          </a:p>
        </p:txBody>
      </p:sp>
      <p:sp>
        <p:nvSpPr>
          <p:cNvPr id="25" name="TextBox 24">
            <a:extLst>
              <a:ext uri="{FF2B5EF4-FFF2-40B4-BE49-F238E27FC236}">
                <a16:creationId xmlns:a16="http://schemas.microsoft.com/office/drawing/2014/main" id="{4ACE99AF-4BAF-F624-4441-5B813C15E61B}"/>
              </a:ext>
            </a:extLst>
          </p:cNvPr>
          <p:cNvSpPr txBox="1"/>
          <p:nvPr userDrawn="1"/>
        </p:nvSpPr>
        <p:spPr>
          <a:xfrm>
            <a:off x="1028700" y="4032517"/>
            <a:ext cx="2042322" cy="459105"/>
          </a:xfrm>
          <a:prstGeom prst="rect">
            <a:avLst/>
          </a:prstGeom>
        </p:spPr>
        <p:txBody>
          <a:bodyPr lIns="0" tIns="0" rIns="0" bIns="0" rtlCol="0" anchor="t">
            <a:spAutoFit/>
          </a:bodyPr>
          <a:lstStyle/>
          <a:p>
            <a:pPr algn="ctr">
              <a:lnSpc>
                <a:spcPts val="3840"/>
              </a:lnSpc>
            </a:pPr>
            <a:r>
              <a:rPr lang="en-US" sz="2400" dirty="0">
                <a:solidFill>
                  <a:srgbClr val="73ACDD"/>
                </a:solidFill>
                <a:latin typeface="Aileron Regular Bold"/>
              </a:rPr>
              <a:t>2018</a:t>
            </a:r>
          </a:p>
        </p:txBody>
      </p:sp>
      <p:sp>
        <p:nvSpPr>
          <p:cNvPr id="26" name="TextBox 25">
            <a:extLst>
              <a:ext uri="{FF2B5EF4-FFF2-40B4-BE49-F238E27FC236}">
                <a16:creationId xmlns:a16="http://schemas.microsoft.com/office/drawing/2014/main" id="{377D57F3-1F08-739F-614A-E6F2EA41C76C}"/>
              </a:ext>
            </a:extLst>
          </p:cNvPr>
          <p:cNvSpPr txBox="1"/>
          <p:nvPr userDrawn="1"/>
        </p:nvSpPr>
        <p:spPr>
          <a:xfrm>
            <a:off x="3686426" y="6751811"/>
            <a:ext cx="2042322" cy="293370"/>
          </a:xfrm>
          <a:prstGeom prst="rect">
            <a:avLst/>
          </a:prstGeom>
        </p:spPr>
        <p:txBody>
          <a:bodyPr lIns="0" tIns="0" rIns="0" bIns="0" rtlCol="0" anchor="t">
            <a:spAutoFit/>
          </a:bodyPr>
          <a:lstStyle/>
          <a:p>
            <a:pPr algn="ctr">
              <a:lnSpc>
                <a:spcPts val="2250"/>
              </a:lnSpc>
            </a:pPr>
            <a:r>
              <a:rPr lang="en-US" sz="1800">
                <a:solidFill>
                  <a:srgbClr val="0D3050"/>
                </a:solidFill>
                <a:latin typeface="Rubik"/>
              </a:rPr>
              <a:t>Highlight Here</a:t>
            </a:r>
          </a:p>
        </p:txBody>
      </p:sp>
      <p:sp>
        <p:nvSpPr>
          <p:cNvPr id="27" name="TextBox 26">
            <a:extLst>
              <a:ext uri="{FF2B5EF4-FFF2-40B4-BE49-F238E27FC236}">
                <a16:creationId xmlns:a16="http://schemas.microsoft.com/office/drawing/2014/main" id="{AA68D383-78F4-2F6F-FC1D-75561608D08D}"/>
              </a:ext>
            </a:extLst>
          </p:cNvPr>
          <p:cNvSpPr txBox="1"/>
          <p:nvPr userDrawn="1"/>
        </p:nvSpPr>
        <p:spPr>
          <a:xfrm>
            <a:off x="3678997" y="4032517"/>
            <a:ext cx="2042322" cy="459105"/>
          </a:xfrm>
          <a:prstGeom prst="rect">
            <a:avLst/>
          </a:prstGeom>
        </p:spPr>
        <p:txBody>
          <a:bodyPr lIns="0" tIns="0" rIns="0" bIns="0" rtlCol="0" anchor="t">
            <a:spAutoFit/>
          </a:bodyPr>
          <a:lstStyle/>
          <a:p>
            <a:pPr algn="ctr">
              <a:lnSpc>
                <a:spcPts val="3840"/>
              </a:lnSpc>
            </a:pPr>
            <a:r>
              <a:rPr lang="en-US" sz="2400">
                <a:solidFill>
                  <a:srgbClr val="73ACDD"/>
                </a:solidFill>
                <a:latin typeface="Aileron Regular Bold"/>
              </a:rPr>
              <a:t>2019</a:t>
            </a:r>
          </a:p>
        </p:txBody>
      </p:sp>
      <p:sp>
        <p:nvSpPr>
          <p:cNvPr id="28" name="TextBox 27">
            <a:extLst>
              <a:ext uri="{FF2B5EF4-FFF2-40B4-BE49-F238E27FC236}">
                <a16:creationId xmlns:a16="http://schemas.microsoft.com/office/drawing/2014/main" id="{A905E723-A7C1-BEE8-8699-3FDBB3432568}"/>
              </a:ext>
            </a:extLst>
          </p:cNvPr>
          <p:cNvSpPr txBox="1"/>
          <p:nvPr userDrawn="1"/>
        </p:nvSpPr>
        <p:spPr>
          <a:xfrm>
            <a:off x="6317950" y="6751811"/>
            <a:ext cx="2042322" cy="293370"/>
          </a:xfrm>
          <a:prstGeom prst="rect">
            <a:avLst/>
          </a:prstGeom>
        </p:spPr>
        <p:txBody>
          <a:bodyPr lIns="0" tIns="0" rIns="0" bIns="0" rtlCol="0" anchor="t">
            <a:spAutoFit/>
          </a:bodyPr>
          <a:lstStyle/>
          <a:p>
            <a:pPr algn="ctr">
              <a:lnSpc>
                <a:spcPts val="2250"/>
              </a:lnSpc>
            </a:pPr>
            <a:r>
              <a:rPr lang="en-US" sz="1800">
                <a:solidFill>
                  <a:srgbClr val="0D3050"/>
                </a:solidFill>
                <a:latin typeface="Rubik"/>
              </a:rPr>
              <a:t>Highlight Here</a:t>
            </a:r>
          </a:p>
        </p:txBody>
      </p:sp>
      <p:sp>
        <p:nvSpPr>
          <p:cNvPr id="29" name="TextBox 28">
            <a:extLst>
              <a:ext uri="{FF2B5EF4-FFF2-40B4-BE49-F238E27FC236}">
                <a16:creationId xmlns:a16="http://schemas.microsoft.com/office/drawing/2014/main" id="{AC448128-F884-7D89-0389-84FF3DDD0A11}"/>
              </a:ext>
            </a:extLst>
          </p:cNvPr>
          <p:cNvSpPr txBox="1"/>
          <p:nvPr userDrawn="1"/>
        </p:nvSpPr>
        <p:spPr>
          <a:xfrm>
            <a:off x="6329294" y="4032517"/>
            <a:ext cx="2042322" cy="459105"/>
          </a:xfrm>
          <a:prstGeom prst="rect">
            <a:avLst/>
          </a:prstGeom>
        </p:spPr>
        <p:txBody>
          <a:bodyPr lIns="0" tIns="0" rIns="0" bIns="0" rtlCol="0" anchor="t">
            <a:spAutoFit/>
          </a:bodyPr>
          <a:lstStyle/>
          <a:p>
            <a:pPr algn="ctr">
              <a:lnSpc>
                <a:spcPts val="3840"/>
              </a:lnSpc>
            </a:pPr>
            <a:r>
              <a:rPr lang="en-US" sz="2400">
                <a:solidFill>
                  <a:srgbClr val="73ACDD"/>
                </a:solidFill>
                <a:latin typeface="Aileron Regular Bold"/>
              </a:rPr>
              <a:t>2020</a:t>
            </a:r>
          </a:p>
        </p:txBody>
      </p:sp>
      <p:sp>
        <p:nvSpPr>
          <p:cNvPr id="30" name="TextBox 29">
            <a:extLst>
              <a:ext uri="{FF2B5EF4-FFF2-40B4-BE49-F238E27FC236}">
                <a16:creationId xmlns:a16="http://schemas.microsoft.com/office/drawing/2014/main" id="{EE2567CF-2FF5-2B79-668E-6AE998B11C56}"/>
              </a:ext>
            </a:extLst>
          </p:cNvPr>
          <p:cNvSpPr txBox="1"/>
          <p:nvPr userDrawn="1"/>
        </p:nvSpPr>
        <p:spPr>
          <a:xfrm>
            <a:off x="8923271" y="6751811"/>
            <a:ext cx="2042322" cy="293370"/>
          </a:xfrm>
          <a:prstGeom prst="rect">
            <a:avLst/>
          </a:prstGeom>
        </p:spPr>
        <p:txBody>
          <a:bodyPr lIns="0" tIns="0" rIns="0" bIns="0" rtlCol="0" anchor="t">
            <a:spAutoFit/>
          </a:bodyPr>
          <a:lstStyle/>
          <a:p>
            <a:pPr algn="ctr">
              <a:lnSpc>
                <a:spcPts val="2250"/>
              </a:lnSpc>
            </a:pPr>
            <a:r>
              <a:rPr lang="en-US" sz="1800">
                <a:solidFill>
                  <a:srgbClr val="0D3050"/>
                </a:solidFill>
                <a:latin typeface="Rubik"/>
              </a:rPr>
              <a:t>Highlight Here</a:t>
            </a:r>
          </a:p>
        </p:txBody>
      </p:sp>
      <p:sp>
        <p:nvSpPr>
          <p:cNvPr id="31" name="TextBox 30">
            <a:extLst>
              <a:ext uri="{FF2B5EF4-FFF2-40B4-BE49-F238E27FC236}">
                <a16:creationId xmlns:a16="http://schemas.microsoft.com/office/drawing/2014/main" id="{79ABCAB1-1213-F04C-6A56-2FC392F7BD4F}"/>
              </a:ext>
            </a:extLst>
          </p:cNvPr>
          <p:cNvSpPr txBox="1"/>
          <p:nvPr userDrawn="1"/>
        </p:nvSpPr>
        <p:spPr>
          <a:xfrm>
            <a:off x="8979591" y="4032517"/>
            <a:ext cx="2042322" cy="459105"/>
          </a:xfrm>
          <a:prstGeom prst="rect">
            <a:avLst/>
          </a:prstGeom>
        </p:spPr>
        <p:txBody>
          <a:bodyPr lIns="0" tIns="0" rIns="0" bIns="0" rtlCol="0" anchor="t">
            <a:spAutoFit/>
          </a:bodyPr>
          <a:lstStyle/>
          <a:p>
            <a:pPr algn="ctr">
              <a:lnSpc>
                <a:spcPts val="3840"/>
              </a:lnSpc>
            </a:pPr>
            <a:r>
              <a:rPr lang="en-US" sz="2400">
                <a:solidFill>
                  <a:srgbClr val="73ACDD"/>
                </a:solidFill>
                <a:latin typeface="Aileron Regular Bold"/>
              </a:rPr>
              <a:t>2021</a:t>
            </a:r>
          </a:p>
        </p:txBody>
      </p:sp>
      <p:sp>
        <p:nvSpPr>
          <p:cNvPr id="32" name="TextBox 31">
            <a:extLst>
              <a:ext uri="{FF2B5EF4-FFF2-40B4-BE49-F238E27FC236}">
                <a16:creationId xmlns:a16="http://schemas.microsoft.com/office/drawing/2014/main" id="{7FB9E30A-DF6C-FB78-BB9A-88D076D4EF41}"/>
              </a:ext>
            </a:extLst>
          </p:cNvPr>
          <p:cNvSpPr txBox="1"/>
          <p:nvPr userDrawn="1"/>
        </p:nvSpPr>
        <p:spPr>
          <a:xfrm>
            <a:off x="11580997" y="6751811"/>
            <a:ext cx="2042322" cy="293370"/>
          </a:xfrm>
          <a:prstGeom prst="rect">
            <a:avLst/>
          </a:prstGeom>
        </p:spPr>
        <p:txBody>
          <a:bodyPr lIns="0" tIns="0" rIns="0" bIns="0" rtlCol="0" anchor="t">
            <a:spAutoFit/>
          </a:bodyPr>
          <a:lstStyle/>
          <a:p>
            <a:pPr algn="ctr">
              <a:lnSpc>
                <a:spcPts val="2250"/>
              </a:lnSpc>
            </a:pPr>
            <a:r>
              <a:rPr lang="en-US" sz="1800">
                <a:solidFill>
                  <a:srgbClr val="0D3050"/>
                </a:solidFill>
                <a:latin typeface="Rubik"/>
              </a:rPr>
              <a:t>Highlight Here</a:t>
            </a:r>
          </a:p>
        </p:txBody>
      </p:sp>
      <p:sp>
        <p:nvSpPr>
          <p:cNvPr id="33" name="TextBox 32">
            <a:extLst>
              <a:ext uri="{FF2B5EF4-FFF2-40B4-BE49-F238E27FC236}">
                <a16:creationId xmlns:a16="http://schemas.microsoft.com/office/drawing/2014/main" id="{36D53940-1A27-3E85-8D9C-4C33B5D590DD}"/>
              </a:ext>
            </a:extLst>
          </p:cNvPr>
          <p:cNvSpPr txBox="1"/>
          <p:nvPr userDrawn="1"/>
        </p:nvSpPr>
        <p:spPr>
          <a:xfrm>
            <a:off x="11629888" y="4032517"/>
            <a:ext cx="2042322" cy="459105"/>
          </a:xfrm>
          <a:prstGeom prst="rect">
            <a:avLst/>
          </a:prstGeom>
        </p:spPr>
        <p:txBody>
          <a:bodyPr lIns="0" tIns="0" rIns="0" bIns="0" rtlCol="0" anchor="t">
            <a:spAutoFit/>
          </a:bodyPr>
          <a:lstStyle/>
          <a:p>
            <a:pPr algn="ctr">
              <a:lnSpc>
                <a:spcPts val="3840"/>
              </a:lnSpc>
            </a:pPr>
            <a:r>
              <a:rPr lang="en-US" sz="2400">
                <a:solidFill>
                  <a:srgbClr val="73ACDD"/>
                </a:solidFill>
                <a:latin typeface="Aileron Regular Bold"/>
              </a:rPr>
              <a:t>2022</a:t>
            </a:r>
          </a:p>
        </p:txBody>
      </p:sp>
      <p:sp>
        <p:nvSpPr>
          <p:cNvPr id="34" name="TextBox 33">
            <a:extLst>
              <a:ext uri="{FF2B5EF4-FFF2-40B4-BE49-F238E27FC236}">
                <a16:creationId xmlns:a16="http://schemas.microsoft.com/office/drawing/2014/main" id="{867151B8-B709-87D3-EE4B-0415EA29AC1D}"/>
              </a:ext>
            </a:extLst>
          </p:cNvPr>
          <p:cNvSpPr txBox="1"/>
          <p:nvPr userDrawn="1"/>
        </p:nvSpPr>
        <p:spPr>
          <a:xfrm>
            <a:off x="14212520" y="6751811"/>
            <a:ext cx="2042322" cy="293370"/>
          </a:xfrm>
          <a:prstGeom prst="rect">
            <a:avLst/>
          </a:prstGeom>
        </p:spPr>
        <p:txBody>
          <a:bodyPr lIns="0" tIns="0" rIns="0" bIns="0" rtlCol="0" anchor="t">
            <a:spAutoFit/>
          </a:bodyPr>
          <a:lstStyle/>
          <a:p>
            <a:pPr algn="ctr">
              <a:lnSpc>
                <a:spcPts val="2250"/>
              </a:lnSpc>
            </a:pPr>
            <a:r>
              <a:rPr lang="en-US" sz="1800" dirty="0">
                <a:solidFill>
                  <a:srgbClr val="0D3050"/>
                </a:solidFill>
                <a:latin typeface="Rubik"/>
              </a:rPr>
              <a:t>Highlight Here</a:t>
            </a:r>
          </a:p>
        </p:txBody>
      </p:sp>
      <p:sp>
        <p:nvSpPr>
          <p:cNvPr id="35" name="TextBox 34">
            <a:extLst>
              <a:ext uri="{FF2B5EF4-FFF2-40B4-BE49-F238E27FC236}">
                <a16:creationId xmlns:a16="http://schemas.microsoft.com/office/drawing/2014/main" id="{8F70CF58-F927-1BA6-03E8-E89D43376B09}"/>
              </a:ext>
            </a:extLst>
          </p:cNvPr>
          <p:cNvSpPr txBox="1"/>
          <p:nvPr userDrawn="1"/>
        </p:nvSpPr>
        <p:spPr>
          <a:xfrm>
            <a:off x="14280186" y="4032517"/>
            <a:ext cx="2042322" cy="459105"/>
          </a:xfrm>
          <a:prstGeom prst="rect">
            <a:avLst/>
          </a:prstGeom>
        </p:spPr>
        <p:txBody>
          <a:bodyPr lIns="0" tIns="0" rIns="0" bIns="0" rtlCol="0" anchor="t">
            <a:spAutoFit/>
          </a:bodyPr>
          <a:lstStyle/>
          <a:p>
            <a:pPr algn="ctr">
              <a:lnSpc>
                <a:spcPts val="3840"/>
              </a:lnSpc>
            </a:pPr>
            <a:r>
              <a:rPr lang="en-US" sz="2400">
                <a:solidFill>
                  <a:srgbClr val="73ACDD"/>
                </a:solidFill>
                <a:latin typeface="Aileron Regular Bold"/>
              </a:rPr>
              <a:t>2023</a:t>
            </a:r>
          </a:p>
        </p:txBody>
      </p:sp>
      <p:pic>
        <p:nvPicPr>
          <p:cNvPr id="36" name="Picture 36">
            <a:extLst>
              <a:ext uri="{FF2B5EF4-FFF2-40B4-BE49-F238E27FC236}">
                <a16:creationId xmlns:a16="http://schemas.microsoft.com/office/drawing/2014/main" id="{ADC446AF-7DA5-0F40-42EC-EF0F9BE8F41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0226" y="5237551"/>
            <a:ext cx="876740" cy="876740"/>
          </a:xfrm>
          <a:prstGeom prst="rect">
            <a:avLst/>
          </a:prstGeom>
        </p:spPr>
      </p:pic>
      <p:pic>
        <p:nvPicPr>
          <p:cNvPr id="37" name="Picture 37">
            <a:extLst>
              <a:ext uri="{FF2B5EF4-FFF2-40B4-BE49-F238E27FC236}">
                <a16:creationId xmlns:a16="http://schemas.microsoft.com/office/drawing/2014/main" id="{F7890164-AD54-ECDE-9B76-7F3BE69875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922420" y="5237551"/>
            <a:ext cx="876740" cy="876740"/>
          </a:xfrm>
          <a:prstGeom prst="rect">
            <a:avLst/>
          </a:prstGeom>
        </p:spPr>
      </p:pic>
      <p:pic>
        <p:nvPicPr>
          <p:cNvPr id="38" name="Picture 38">
            <a:extLst>
              <a:ext uri="{FF2B5EF4-FFF2-40B4-BE49-F238E27FC236}">
                <a16:creationId xmlns:a16="http://schemas.microsoft.com/office/drawing/2014/main" id="{EBB9AB33-F847-9420-7652-74A35B9D4B1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06062" y="5237551"/>
            <a:ext cx="876740" cy="876740"/>
          </a:xfrm>
          <a:prstGeom prst="rect">
            <a:avLst/>
          </a:prstGeom>
        </p:spPr>
      </p:pic>
      <p:pic>
        <p:nvPicPr>
          <p:cNvPr id="39" name="Picture 39">
            <a:extLst>
              <a:ext uri="{FF2B5EF4-FFF2-40B4-BE49-F238E27FC236}">
                <a16:creationId xmlns:a16="http://schemas.microsoft.com/office/drawing/2014/main" id="{FA76C0C0-4CAB-8F48-9597-1CEABB6DE0C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63788" y="5237551"/>
            <a:ext cx="876740" cy="876740"/>
          </a:xfrm>
          <a:prstGeom prst="rect">
            <a:avLst/>
          </a:prstGeom>
        </p:spPr>
      </p:pic>
      <p:pic>
        <p:nvPicPr>
          <p:cNvPr id="40" name="Picture 40">
            <a:extLst>
              <a:ext uri="{FF2B5EF4-FFF2-40B4-BE49-F238E27FC236}">
                <a16:creationId xmlns:a16="http://schemas.microsoft.com/office/drawing/2014/main" id="{A5E9E59C-05A3-D7BB-98BC-52E58452EF4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97941" y="5237551"/>
            <a:ext cx="876740" cy="876740"/>
          </a:xfrm>
          <a:prstGeom prst="rect">
            <a:avLst/>
          </a:prstGeom>
        </p:spPr>
      </p:pic>
      <p:sp>
        <p:nvSpPr>
          <p:cNvPr id="4" name="Title Placeholder 1">
            <a:extLst>
              <a:ext uri="{FF2B5EF4-FFF2-40B4-BE49-F238E27FC236}">
                <a16:creationId xmlns:a16="http://schemas.microsoft.com/office/drawing/2014/main" id="{30BA1C8A-E6BD-8F6C-7E85-AA929FEA1160}"/>
              </a:ext>
            </a:extLst>
          </p:cNvPr>
          <p:cNvSpPr>
            <a:spLocks noGrp="1"/>
          </p:cNvSpPr>
          <p:nvPr>
            <p:ph type="title"/>
          </p:nvPr>
        </p:nvSpPr>
        <p:spPr>
          <a:xfrm>
            <a:off x="1257300" y="1606550"/>
            <a:ext cx="15773400" cy="1989137"/>
          </a:xfrm>
          <a:prstGeom prst="rect">
            <a:avLst/>
          </a:prstGeom>
        </p:spPr>
        <p:txBody>
          <a:bodyPr vert="horz" lIns="91440" tIns="45720" rIns="91440" bIns="45720" rtlCol="0" anchor="ctr">
            <a:normAutofit/>
          </a:bodyPr>
          <a:lstStyle/>
          <a:p>
            <a:r>
              <a:rPr lang="en-US" dirty="0"/>
              <a:t>Header</a:t>
            </a:r>
            <a:br>
              <a:rPr lang="en-US" dirty="0"/>
            </a:br>
            <a:endParaRPr lang="en-US" dirty="0"/>
          </a:p>
        </p:txBody>
      </p:sp>
    </p:spTree>
    <p:extLst>
      <p:ext uri="{BB962C8B-B14F-4D97-AF65-F5344CB8AC3E}">
        <p14:creationId xmlns:p14="http://schemas.microsoft.com/office/powerpoint/2010/main" val="2750113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B8CC36B4-F79A-14C2-2C44-D507D2CB1245}"/>
              </a:ext>
            </a:extLst>
          </p:cNvPr>
          <p:cNvSpPr txBox="1"/>
          <p:nvPr userDrawn="1"/>
        </p:nvSpPr>
        <p:spPr>
          <a:xfrm>
            <a:off x="10034337" y="2703171"/>
            <a:ext cx="6737684" cy="6344576"/>
          </a:xfrm>
          <a:prstGeom prst="rect">
            <a:avLst/>
          </a:prstGeom>
          <a:noFill/>
        </p:spPr>
        <p:txBody>
          <a:bodyPr wrap="square" rtlCol="0">
            <a:spAutoFit/>
          </a:bodyPr>
          <a:lstStyle/>
          <a:p>
            <a:endParaRPr lang="en-US" dirty="0"/>
          </a:p>
        </p:txBody>
      </p:sp>
      <p:sp>
        <p:nvSpPr>
          <p:cNvPr id="43" name="Text Placeholder 2">
            <a:extLst>
              <a:ext uri="{FF2B5EF4-FFF2-40B4-BE49-F238E27FC236}">
                <a16:creationId xmlns:a16="http://schemas.microsoft.com/office/drawing/2014/main" id="{CE96608F-D209-BCD9-EA17-4E8840140791}"/>
              </a:ext>
            </a:extLst>
          </p:cNvPr>
          <p:cNvSpPr>
            <a:spLocks noGrp="1"/>
          </p:cNvSpPr>
          <p:nvPr>
            <p:ph idx="1"/>
          </p:nvPr>
        </p:nvSpPr>
        <p:spPr>
          <a:xfrm>
            <a:off x="10143460" y="2738438"/>
            <a:ext cx="6887240" cy="6527800"/>
          </a:xfrm>
          <a:prstGeom prst="rect">
            <a:avLst/>
          </a:prstGeom>
        </p:spPr>
        <p:txBody>
          <a:bodyPr vert="horz" lIns="91440" tIns="45720" rIns="91440" bIns="45720" rtlCol="0">
            <a:normAutofit/>
          </a:bodyPr>
          <a:lstStyle>
            <a:lvl1pPr>
              <a:defRPr sz="2200">
                <a:solidFill>
                  <a:schemeClr val="tx2"/>
                </a:solidFill>
              </a:defRPr>
            </a:lvl1pPr>
            <a:lvl2pPr>
              <a:defRPr sz="2200">
                <a:solidFill>
                  <a:schemeClr val="tx2"/>
                </a:solidFill>
              </a:defRPr>
            </a:lvl2pPr>
            <a:lvl3pPr>
              <a:defRPr sz="2200">
                <a:solidFill>
                  <a:schemeClr val="tx2"/>
                </a:solidFill>
              </a:defRPr>
            </a:lvl3pPr>
            <a:lvl4pPr>
              <a:defRPr sz="2200">
                <a:solidFill>
                  <a:schemeClr val="tx2"/>
                </a:solidFill>
              </a:defRPr>
            </a:lvl4pPr>
            <a:lvl5pPr>
              <a:defRPr sz="22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Title Placeholder 1">
            <a:extLst>
              <a:ext uri="{FF2B5EF4-FFF2-40B4-BE49-F238E27FC236}">
                <a16:creationId xmlns:a16="http://schemas.microsoft.com/office/drawing/2014/main" id="{D9BFEB38-36B3-111E-DDC7-B18BB5301251}"/>
              </a:ext>
            </a:extLst>
          </p:cNvPr>
          <p:cNvSpPr>
            <a:spLocks noGrp="1"/>
          </p:cNvSpPr>
          <p:nvPr>
            <p:ph type="title"/>
          </p:nvPr>
        </p:nvSpPr>
        <p:spPr>
          <a:xfrm>
            <a:off x="1881554" y="1606550"/>
            <a:ext cx="15149146" cy="740273"/>
          </a:xfrm>
          <a:prstGeom prst="rect">
            <a:avLst/>
          </a:prstGeom>
        </p:spPr>
        <p:txBody>
          <a:bodyPr vert="horz" lIns="91440" tIns="45720" rIns="91440" bIns="45720" rtlCol="0" anchor="ctr">
            <a:normAutofit/>
          </a:bodyPr>
          <a:lstStyle/>
          <a:p>
            <a:r>
              <a:rPr lang="en-US" dirty="0"/>
              <a:t>Title </a:t>
            </a:r>
          </a:p>
        </p:txBody>
      </p:sp>
      <p:sp>
        <p:nvSpPr>
          <p:cNvPr id="46" name="Text Placeholder 2">
            <a:extLst>
              <a:ext uri="{FF2B5EF4-FFF2-40B4-BE49-F238E27FC236}">
                <a16:creationId xmlns:a16="http://schemas.microsoft.com/office/drawing/2014/main" id="{0DAE0F8E-2ACB-0527-56EE-D89365857900}"/>
              </a:ext>
            </a:extLst>
          </p:cNvPr>
          <p:cNvSpPr>
            <a:spLocks noGrp="1"/>
          </p:cNvSpPr>
          <p:nvPr>
            <p:ph idx="13" hasCustomPrompt="1"/>
          </p:nvPr>
        </p:nvSpPr>
        <p:spPr>
          <a:xfrm>
            <a:off x="2256760" y="7316559"/>
            <a:ext cx="6430040" cy="1258845"/>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p:txBody>
      </p:sp>
      <p:sp>
        <p:nvSpPr>
          <p:cNvPr id="47" name="Text Placeholder 2">
            <a:extLst>
              <a:ext uri="{FF2B5EF4-FFF2-40B4-BE49-F238E27FC236}">
                <a16:creationId xmlns:a16="http://schemas.microsoft.com/office/drawing/2014/main" id="{1F6C7035-6AE9-55FA-738F-DB0BC9E771A7}"/>
              </a:ext>
            </a:extLst>
          </p:cNvPr>
          <p:cNvSpPr>
            <a:spLocks noGrp="1"/>
          </p:cNvSpPr>
          <p:nvPr>
            <p:ph idx="14" hasCustomPrompt="1"/>
          </p:nvPr>
        </p:nvSpPr>
        <p:spPr>
          <a:xfrm>
            <a:off x="2256760" y="5143500"/>
            <a:ext cx="6430040" cy="1258845"/>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p:txBody>
      </p:sp>
      <p:sp>
        <p:nvSpPr>
          <p:cNvPr id="48" name="Text Placeholder 2">
            <a:extLst>
              <a:ext uri="{FF2B5EF4-FFF2-40B4-BE49-F238E27FC236}">
                <a16:creationId xmlns:a16="http://schemas.microsoft.com/office/drawing/2014/main" id="{B7D4BC4A-0420-2CFF-11A0-F7C1055526A9}"/>
              </a:ext>
            </a:extLst>
          </p:cNvPr>
          <p:cNvSpPr>
            <a:spLocks noGrp="1"/>
          </p:cNvSpPr>
          <p:nvPr>
            <p:ph idx="15" hasCustomPrompt="1"/>
          </p:nvPr>
        </p:nvSpPr>
        <p:spPr>
          <a:xfrm>
            <a:off x="2256760" y="2943423"/>
            <a:ext cx="6430040" cy="1258845"/>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32458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1BFE6D6-6E85-D838-6AEE-AABA3ACD72C5}"/>
              </a:ext>
            </a:extLst>
          </p:cNvPr>
          <p:cNvSpPr>
            <a:spLocks noGrp="1"/>
          </p:cNvSpPr>
          <p:nvPr>
            <p:ph idx="15" hasCustomPrompt="1"/>
          </p:nvPr>
        </p:nvSpPr>
        <p:spPr>
          <a:xfrm>
            <a:off x="2301731" y="5428313"/>
            <a:ext cx="6430040" cy="2078281"/>
          </a:xfrm>
          <a:prstGeom prst="rect">
            <a:avLst/>
          </a:prstGeom>
        </p:spPr>
        <p:txBody>
          <a:bodyPr vert="horz" lIns="91440" tIns="45720" rIns="91440" bIns="45720" rtlCol="0">
            <a:normAutofit/>
          </a:bodyPr>
          <a:lstStyle>
            <a:lvl1pPr marL="0" indent="0">
              <a:buNone/>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Name</a:t>
            </a:r>
          </a:p>
          <a:p>
            <a:pPr lvl="0"/>
            <a:r>
              <a:rPr lang="en-US" dirty="0"/>
              <a:t>Title</a:t>
            </a:r>
          </a:p>
          <a:p>
            <a:pPr lvl="0"/>
            <a:r>
              <a:rPr lang="en-US" dirty="0"/>
              <a:t>Phone Number</a:t>
            </a:r>
          </a:p>
          <a:p>
            <a:pPr lvl="0"/>
            <a:r>
              <a:rPr lang="en-US" dirty="0"/>
              <a:t>Email</a:t>
            </a:r>
          </a:p>
        </p:txBody>
      </p:sp>
    </p:spTree>
    <p:extLst>
      <p:ext uri="{BB962C8B-B14F-4D97-AF65-F5344CB8AC3E}">
        <p14:creationId xmlns:p14="http://schemas.microsoft.com/office/powerpoint/2010/main" val="305053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99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1257300" y="3142029"/>
            <a:ext cx="7886700" cy="1989137"/>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1257300" y="5332779"/>
            <a:ext cx="7886700" cy="37899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87B2953-1822-C21C-A0C7-F43F99E039A8}"/>
              </a:ext>
            </a:extLst>
          </p:cNvPr>
          <p:cNvSpPr>
            <a:spLocks noGrp="1"/>
          </p:cNvSpPr>
          <p:nvPr>
            <p:ph type="title"/>
          </p:nvPr>
        </p:nvSpPr>
        <p:spPr>
          <a:xfrm>
            <a:off x="1257300" y="3142029"/>
            <a:ext cx="7886700" cy="1989137"/>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F1759A1C-CF38-AE5D-3917-6F4348382F0C}"/>
              </a:ext>
            </a:extLst>
          </p:cNvPr>
          <p:cNvSpPr>
            <a:spLocks noGrp="1"/>
          </p:cNvSpPr>
          <p:nvPr>
            <p:ph idx="1"/>
          </p:nvPr>
        </p:nvSpPr>
        <p:spPr>
          <a:xfrm>
            <a:off x="1257300" y="5332779"/>
            <a:ext cx="7886700" cy="37899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360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F2E3A5D-5398-C903-2432-0CF3ECFD3F33}"/>
              </a:ext>
            </a:extLst>
          </p:cNvPr>
          <p:cNvSpPr>
            <a:spLocks noGrp="1"/>
          </p:cNvSpPr>
          <p:nvPr>
            <p:ph idx="1"/>
          </p:nvPr>
        </p:nvSpPr>
        <p:spPr>
          <a:xfrm>
            <a:off x="10143460" y="2738438"/>
            <a:ext cx="688724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6C46B9D2-E13F-BD59-C1C7-D3E41981E06D}"/>
              </a:ext>
            </a:extLst>
          </p:cNvPr>
          <p:cNvSpPr>
            <a:spLocks noGrp="1"/>
          </p:cNvSpPr>
          <p:nvPr>
            <p:ph type="title"/>
          </p:nvPr>
        </p:nvSpPr>
        <p:spPr>
          <a:xfrm>
            <a:off x="1290132" y="4148932"/>
            <a:ext cx="7820619" cy="198913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005989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93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856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7281-8233-9DEC-E9F2-8C5C5C2FE09C}"/>
              </a:ext>
            </a:extLst>
          </p:cNvPr>
          <p:cNvSpPr>
            <a:spLocks noGrp="1"/>
          </p:cNvSpPr>
          <p:nvPr>
            <p:ph type="title"/>
          </p:nvPr>
        </p:nvSpPr>
        <p:spPr>
          <a:xfrm>
            <a:off x="1257300" y="1993714"/>
            <a:ext cx="15773400" cy="54311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B12F30-6774-3B3B-9CF1-19C1C3DAEB25}"/>
              </a:ext>
            </a:extLst>
          </p:cNvPr>
          <p:cNvSpPr>
            <a:spLocks noGrp="1"/>
          </p:cNvSpPr>
          <p:nvPr>
            <p:ph idx="1"/>
          </p:nvPr>
        </p:nvSpPr>
        <p:spPr>
          <a:xfrm>
            <a:off x="1257300" y="2738438"/>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01B3CCAC-C8AC-7EB1-D2BE-DE58FD63AD87}"/>
              </a:ext>
            </a:extLst>
          </p:cNvPr>
          <p:cNvSpPr>
            <a:spLocks noGrp="1"/>
          </p:cNvSpPr>
          <p:nvPr>
            <p:ph idx="13"/>
          </p:nvPr>
        </p:nvSpPr>
        <p:spPr>
          <a:xfrm>
            <a:off x="6743700" y="2738438"/>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C80DC71-E7B5-624A-50AB-C25C17CC2341}"/>
              </a:ext>
            </a:extLst>
          </p:cNvPr>
          <p:cNvSpPr>
            <a:spLocks noGrp="1"/>
          </p:cNvSpPr>
          <p:nvPr>
            <p:ph idx="14"/>
          </p:nvPr>
        </p:nvSpPr>
        <p:spPr>
          <a:xfrm>
            <a:off x="12230100" y="2771775"/>
            <a:ext cx="4800600" cy="652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4278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svg"/><Relationship Id="rId2" Type="http://schemas.openxmlformats.org/officeDocument/2006/relationships/theme" Target="../theme/theme10.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svg"/><Relationship Id="rId2" Type="http://schemas.openxmlformats.org/officeDocument/2006/relationships/theme" Target="../theme/theme11.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2.svg"/><Relationship Id="rId2" Type="http://schemas.openxmlformats.org/officeDocument/2006/relationships/theme" Target="../theme/theme12.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6.svg"/><Relationship Id="rId2" Type="http://schemas.openxmlformats.org/officeDocument/2006/relationships/theme" Target="../theme/theme13.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theme" Target="../theme/theme14.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8.sv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6.svg"/><Relationship Id="rId2" Type="http://schemas.openxmlformats.org/officeDocument/2006/relationships/theme" Target="../theme/theme15.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6.xml"/><Relationship Id="rId1" Type="http://schemas.openxmlformats.org/officeDocument/2006/relationships/slideLayout" Target="../slideLayouts/slideLayout2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7.xml"/><Relationship Id="rId1" Type="http://schemas.openxmlformats.org/officeDocument/2006/relationships/slideLayout" Target="../slideLayouts/slideLayout2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8.xml"/><Relationship Id="rId1" Type="http://schemas.openxmlformats.org/officeDocument/2006/relationships/slideLayout" Target="../slideLayouts/slideLayout2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9.xml"/><Relationship Id="rId1" Type="http://schemas.openxmlformats.org/officeDocument/2006/relationships/slideLayout" Target="../slideLayouts/slideLayout2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theme" Target="../theme/theme20.xml"/><Relationship Id="rId1" Type="http://schemas.openxmlformats.org/officeDocument/2006/relationships/slideLayout" Target="../slideLayouts/slideLayout2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34.svg"/><Relationship Id="rId4" Type="http://schemas.openxmlformats.org/officeDocument/2006/relationships/image" Target="../media/image2.png"/><Relationship Id="rId9" Type="http://schemas.openxmlformats.org/officeDocument/2006/relationships/image" Target="../media/image33.png"/></Relationships>
</file>

<file path=ppt/slideMasters/_rels/slideMaster21.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2.svg"/><Relationship Id="rId34" Type="http://schemas.openxmlformats.org/officeDocument/2006/relationships/image" Target="../media/image63.png"/><Relationship Id="rId7" Type="http://schemas.openxmlformats.org/officeDocument/2006/relationships/image" Target="../media/image38.svg"/><Relationship Id="rId2" Type="http://schemas.openxmlformats.org/officeDocument/2006/relationships/image" Target="../media/image7.png"/><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58.svg"/><Relationship Id="rId41" Type="http://schemas.openxmlformats.org/officeDocument/2006/relationships/image" Target="../media/image12.svg"/><Relationship Id="rId1" Type="http://schemas.openxmlformats.org/officeDocument/2006/relationships/theme" Target="../theme/theme21.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9.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11.pn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image" Target="../media/image41.png"/><Relationship Id="rId19" Type="http://schemas.openxmlformats.org/officeDocument/2006/relationships/image" Target="../media/image50.svg"/><Relationship Id="rId31" Type="http://schemas.openxmlformats.org/officeDocument/2006/relationships/image" Target="../media/image6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8" Type="http://schemas.openxmlformats.org/officeDocument/2006/relationships/image" Target="../media/image39.png"/><Relationship Id="rId3" Type="http://schemas.openxmlformats.org/officeDocument/2006/relationships/image" Target="../media/image8.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10.svg"/><Relationship Id="rId33" Type="http://schemas.openxmlformats.org/officeDocument/2006/relationships/image" Target="../media/image62.svg"/><Relationship Id="rId38" Type="http://schemas.openxmlformats.org/officeDocument/2006/relationships/image" Target="../media/image6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6.svg"/><Relationship Id="rId9"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sv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4.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theme" Target="../theme/them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sv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Layout" Target="../slideLayouts/slideLayout10.xml"/><Relationship Id="rId7"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theme" Target="../theme/theme9.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9.svg"/><Relationship Id="rId5" Type="http://schemas.openxmlformats.org/officeDocument/2006/relationships/slideLayout" Target="../slideLayouts/slideLayout15.xml"/><Relationship Id="rId10" Type="http://schemas.openxmlformats.org/officeDocument/2006/relationships/image" Target="../media/image18.png"/><Relationship Id="rId4" Type="http://schemas.openxmlformats.org/officeDocument/2006/relationships/slideLayout" Target="../slideLayouts/slideLayout14.xml"/><Relationship Id="rId9" Type="http://schemas.openxmlformats.org/officeDocument/2006/relationships/image" Target="../media/image1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E6799C1-E0F5-805D-5253-0C60D9C13D58}"/>
              </a:ext>
            </a:extLst>
          </p:cNvPr>
          <p:cNvPicPr>
            <a:picLocks noChangeAspect="1"/>
          </p:cNvPicPr>
          <p:nvPr/>
        </p:nvPicPr>
        <p:blipFill>
          <a:blip r:embed="rId3"/>
          <a:srcRect t="7933" r="30642"/>
          <a:stretch>
            <a:fillRect/>
          </a:stretch>
        </p:blipFill>
        <p:spPr>
          <a:xfrm>
            <a:off x="0" y="0"/>
            <a:ext cx="18288000" cy="10287000"/>
          </a:xfrm>
          <a:prstGeom prst="rect">
            <a:avLst/>
          </a:prstGeom>
        </p:spPr>
      </p:pic>
      <p:pic>
        <p:nvPicPr>
          <p:cNvPr id="4" name="Graphic 3">
            <a:extLst>
              <a:ext uri="{FF2B5EF4-FFF2-40B4-BE49-F238E27FC236}">
                <a16:creationId xmlns:a16="http://schemas.microsoft.com/office/drawing/2014/main" id="{D69332C6-5CCD-AC22-E6C7-7BCC6ACA4603}"/>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266" t="10237" b="12746"/>
          <a:stretch/>
        </p:blipFill>
        <p:spPr>
          <a:xfrm>
            <a:off x="-1" y="1"/>
            <a:ext cx="11880459" cy="10287000"/>
          </a:xfrm>
          <a:prstGeom prst="rect">
            <a:avLst/>
          </a:prstGeom>
        </p:spPr>
      </p:pic>
      <p:pic>
        <p:nvPicPr>
          <p:cNvPr id="10" name="Picture 5">
            <a:extLst>
              <a:ext uri="{FF2B5EF4-FFF2-40B4-BE49-F238E27FC236}">
                <a16:creationId xmlns:a16="http://schemas.microsoft.com/office/drawing/2014/main" id="{E0246606-2791-6FDD-D36C-5CBC66888189}"/>
              </a:ext>
            </a:extLst>
          </p:cNvPr>
          <p:cNvPicPr>
            <a:picLocks noChangeAspect="1"/>
          </p:cNvPicPr>
          <p:nvPr/>
        </p:nvPicPr>
        <p:blipFill>
          <a:blip r:embed="rId6"/>
          <a:srcRect t="1581"/>
          <a:stretch>
            <a:fillRect/>
          </a:stretch>
        </p:blipFill>
        <p:spPr>
          <a:xfrm>
            <a:off x="1028700" y="1028700"/>
            <a:ext cx="4465994" cy="1303960"/>
          </a:xfrm>
          <a:prstGeom prst="rect">
            <a:avLst/>
          </a:prstGeom>
        </p:spPr>
      </p:pic>
      <p:sp>
        <p:nvSpPr>
          <p:cNvPr id="11" name="TextBox 6">
            <a:extLst>
              <a:ext uri="{FF2B5EF4-FFF2-40B4-BE49-F238E27FC236}">
                <a16:creationId xmlns:a16="http://schemas.microsoft.com/office/drawing/2014/main" id="{C5812533-FA16-9E30-99D8-D7B74023B39D}"/>
              </a:ext>
            </a:extLst>
          </p:cNvPr>
          <p:cNvSpPr txBox="1"/>
          <p:nvPr/>
        </p:nvSpPr>
        <p:spPr>
          <a:xfrm>
            <a:off x="14246126" y="9144000"/>
            <a:ext cx="3013174" cy="459795"/>
          </a:xfrm>
          <a:prstGeom prst="rect">
            <a:avLst/>
          </a:prstGeom>
        </p:spPr>
        <p:txBody>
          <a:bodyPr lIns="0" tIns="0" rIns="0" bIns="0" rtlCol="0" anchor="ctr">
            <a:spAutoFit/>
          </a:bodyPr>
          <a:lstStyle/>
          <a:p>
            <a:pPr algn="r">
              <a:lnSpc>
                <a:spcPts val="3865"/>
              </a:lnSpc>
              <a:spcBef>
                <a:spcPct val="0"/>
              </a:spcBef>
            </a:pPr>
            <a:r>
              <a:rPr lang="en-US" sz="2301" dirty="0">
                <a:solidFill>
                  <a:srgbClr val="0D3050"/>
                </a:solidFill>
                <a:latin typeface="Rubik Light"/>
              </a:rPr>
              <a:t>somatus.com</a:t>
            </a:r>
          </a:p>
        </p:txBody>
      </p:sp>
      <p:sp>
        <p:nvSpPr>
          <p:cNvPr id="2" name="TextBox 1">
            <a:extLst>
              <a:ext uri="{FF2B5EF4-FFF2-40B4-BE49-F238E27FC236}">
                <a16:creationId xmlns:a16="http://schemas.microsoft.com/office/drawing/2014/main" id="{B2B9F4D6-245A-9A25-F8CA-6AA354A10605}"/>
              </a:ext>
            </a:extLst>
          </p:cNvPr>
          <p:cNvSpPr txBox="1"/>
          <p:nvPr userDrawn="1"/>
        </p:nvSpPr>
        <p:spPr>
          <a:xfrm>
            <a:off x="1028700" y="9388351"/>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711773847"/>
      </p:ext>
    </p:extLst>
  </p:cSld>
  <p:clrMap bg1="lt1" tx1="dk1" bg2="lt2" tx2="dk2" accent1="accent1" accent2="accent2" accent3="accent3" accent4="accent4" accent5="accent5" accent6="accent6" hlink="hlink" folHlink="folHlink"/>
  <p:sldLayoutIdLst>
    <p:sldLayoutId id="214748371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94A6C5-56C9-FDC0-5AA7-117C2087F8E4}"/>
              </a:ext>
            </a:extLst>
          </p:cNvPr>
          <p:cNvPicPr>
            <a:picLocks noChangeAspect="1"/>
          </p:cNvPicPr>
          <p:nvPr userDrawn="1"/>
        </p:nvPicPr>
        <p:blipFill rotWithShape="1">
          <a:blip r:embed="rId3"/>
          <a:srcRect l="42533" t="16967" b="17251"/>
          <a:stretch/>
        </p:blipFill>
        <p:spPr>
          <a:xfrm>
            <a:off x="0" y="1"/>
            <a:ext cx="13487400" cy="10287000"/>
          </a:xfrm>
          <a:prstGeom prst="rect">
            <a:avLst/>
          </a:prstGeom>
        </p:spPr>
      </p:pic>
      <p:pic>
        <p:nvPicPr>
          <p:cNvPr id="8" name="Picture 12">
            <a:extLst>
              <a:ext uri="{FF2B5EF4-FFF2-40B4-BE49-F238E27FC236}">
                <a16:creationId xmlns:a16="http://schemas.microsoft.com/office/drawing/2014/main" id="{AEA38D09-60B6-5F9C-2289-57A47DF1A6ED}"/>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flipH="1">
            <a:off x="13843926" y="0"/>
            <a:ext cx="4444074" cy="4120095"/>
          </a:xfrm>
          <a:prstGeom prst="rect">
            <a:avLst/>
          </a:prstGeom>
        </p:spPr>
      </p:pic>
      <p:pic>
        <p:nvPicPr>
          <p:cNvPr id="10" name="Graphic 9">
            <a:extLst>
              <a:ext uri="{FF2B5EF4-FFF2-40B4-BE49-F238E27FC236}">
                <a16:creationId xmlns:a16="http://schemas.microsoft.com/office/drawing/2014/main" id="{845BA14C-76AD-520D-60F5-A86DA7C4452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1F255347-4FF6-FC36-5133-46C4EF413587}"/>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2" name="TextBox 1">
            <a:extLst>
              <a:ext uri="{FF2B5EF4-FFF2-40B4-BE49-F238E27FC236}">
                <a16:creationId xmlns:a16="http://schemas.microsoft.com/office/drawing/2014/main" id="{1CB7A1AB-EE75-E472-1A1C-9775BF8E7BD0}"/>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2882702009"/>
      </p:ext>
    </p:extLst>
  </p:cSld>
  <p:clrMap bg1="lt1" tx1="dk1" bg2="lt2" tx2="dk2" accent1="accent1" accent2="accent2" accent3="accent3" accent4="accent4" accent5="accent5" accent6="accent6" hlink="hlink" folHlink="folHlink"/>
  <p:sldLayoutIdLst>
    <p:sldLayoutId id="2147483794"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94A6C5-56C9-FDC0-5AA7-117C2087F8E4}"/>
              </a:ext>
            </a:extLst>
          </p:cNvPr>
          <p:cNvPicPr>
            <a:picLocks noChangeAspect="1"/>
          </p:cNvPicPr>
          <p:nvPr userDrawn="1"/>
        </p:nvPicPr>
        <p:blipFill rotWithShape="1">
          <a:blip r:embed="rId3"/>
          <a:srcRect l="42533" t="16967" b="17251"/>
          <a:stretch/>
        </p:blipFill>
        <p:spPr>
          <a:xfrm>
            <a:off x="0" y="1"/>
            <a:ext cx="13487400" cy="10287000"/>
          </a:xfrm>
          <a:prstGeom prst="rect">
            <a:avLst/>
          </a:prstGeom>
        </p:spPr>
      </p:pic>
      <p:pic>
        <p:nvPicPr>
          <p:cNvPr id="3" name="Picture 11">
            <a:extLst>
              <a:ext uri="{FF2B5EF4-FFF2-40B4-BE49-F238E27FC236}">
                <a16:creationId xmlns:a16="http://schemas.microsoft.com/office/drawing/2014/main" id="{0A858110-0A67-710D-896D-0D07C616F7C0}"/>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flipH="1">
            <a:off x="13843926" y="0"/>
            <a:ext cx="4444074" cy="4120095"/>
          </a:xfrm>
          <a:prstGeom prst="rect">
            <a:avLst/>
          </a:prstGeom>
        </p:spPr>
      </p:pic>
      <p:pic>
        <p:nvPicPr>
          <p:cNvPr id="9" name="Graphic 8">
            <a:extLst>
              <a:ext uri="{FF2B5EF4-FFF2-40B4-BE49-F238E27FC236}">
                <a16:creationId xmlns:a16="http://schemas.microsoft.com/office/drawing/2014/main" id="{909E29AF-CE31-17AC-C749-BAA03E60924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0" name="TextBox 9">
            <a:extLst>
              <a:ext uri="{FF2B5EF4-FFF2-40B4-BE49-F238E27FC236}">
                <a16:creationId xmlns:a16="http://schemas.microsoft.com/office/drawing/2014/main" id="{1219A2AB-C1B5-0F63-2342-BCC167A1E03A}"/>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solidFill>
                  <a:schemeClr val="bg1"/>
                </a:solidFill>
              </a:rPr>
              <a:pPr algn="r"/>
              <a:t>‹#›</a:t>
            </a:fld>
            <a:endParaRPr lang="en-US" dirty="0">
              <a:solidFill>
                <a:schemeClr val="bg1"/>
              </a:solidFill>
            </a:endParaRPr>
          </a:p>
        </p:txBody>
      </p:sp>
      <p:sp>
        <p:nvSpPr>
          <p:cNvPr id="2" name="TextBox 1">
            <a:extLst>
              <a:ext uri="{FF2B5EF4-FFF2-40B4-BE49-F238E27FC236}">
                <a16:creationId xmlns:a16="http://schemas.microsoft.com/office/drawing/2014/main" id="{A8BC5002-F8FD-B7D6-E84B-A4C4E426E4A2}"/>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2249059860"/>
      </p:ext>
    </p:extLst>
  </p:cSld>
  <p:clrMap bg1="lt1" tx1="dk1" bg2="lt2" tx2="dk2" accent1="accent1" accent2="accent2" accent3="accent3" accent4="accent4" accent5="accent5" accent6="accent6" hlink="hlink" folHlink="folHlink"/>
  <p:sldLayoutIdLst>
    <p:sldLayoutId id="2147483797"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759E83B6-3038-8EF7-EBF2-92F68B607847}"/>
              </a:ext>
            </a:extLst>
          </p:cNvPr>
          <p:cNvGrpSpPr>
            <a:grpSpLocks noChangeAspect="1"/>
          </p:cNvGrpSpPr>
          <p:nvPr userDrawn="1"/>
        </p:nvGrpSpPr>
        <p:grpSpPr>
          <a:xfrm>
            <a:off x="1028700" y="1531216"/>
            <a:ext cx="7224596" cy="7224568"/>
            <a:chOff x="0" y="0"/>
            <a:chExt cx="6350000" cy="6349975"/>
          </a:xfrm>
        </p:grpSpPr>
        <p:sp>
          <p:nvSpPr>
            <p:cNvPr id="3" name="Freeform 12">
              <a:extLst>
                <a:ext uri="{FF2B5EF4-FFF2-40B4-BE49-F238E27FC236}">
                  <a16:creationId xmlns:a16="http://schemas.microsoft.com/office/drawing/2014/main" id="{A91FB1FE-83BC-15A3-CE58-B506227D4A62}"/>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035" r="-44058"/>
              </a:stretch>
            </a:blipFill>
          </p:spPr>
        </p:sp>
      </p:grpSp>
      <p:pic>
        <p:nvPicPr>
          <p:cNvPr id="9" name="Picture 5">
            <a:extLst>
              <a:ext uri="{FF2B5EF4-FFF2-40B4-BE49-F238E27FC236}">
                <a16:creationId xmlns:a16="http://schemas.microsoft.com/office/drawing/2014/main" id="{EB49D126-A635-DA60-0E35-389480C45CC8}"/>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a:off x="0" y="0"/>
            <a:ext cx="4444074" cy="4120095"/>
          </a:xfrm>
          <a:prstGeom prst="rect">
            <a:avLst/>
          </a:prstGeom>
        </p:spPr>
      </p:pic>
      <p:pic>
        <p:nvPicPr>
          <p:cNvPr id="10" name="Graphic 9">
            <a:extLst>
              <a:ext uri="{FF2B5EF4-FFF2-40B4-BE49-F238E27FC236}">
                <a16:creationId xmlns:a16="http://schemas.microsoft.com/office/drawing/2014/main" id="{0DA012EE-134F-D73B-B145-6E7AD5BDF0E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2B31D8FC-3BA5-D68A-F412-BD1A4D65CBC7}"/>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833992B6-7B81-4F89-EA31-08B8E9949565}"/>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28154609"/>
      </p:ext>
    </p:extLst>
  </p:cSld>
  <p:clrMap bg1="lt1" tx1="dk1" bg2="lt2" tx2="dk2" accent1="accent1" accent2="accent2" accent3="accent3" accent4="accent4" accent5="accent5" accent6="accent6" hlink="hlink" folHlink="folHlink"/>
  <p:sldLayoutIdLst>
    <p:sldLayoutId id="2147483803"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4650BFF0-FDAC-1DE3-A518-7E696CD3E7E7}"/>
              </a:ext>
            </a:extLst>
          </p:cNvPr>
          <p:cNvGrpSpPr>
            <a:grpSpLocks noChangeAspect="1"/>
          </p:cNvGrpSpPr>
          <p:nvPr userDrawn="1"/>
        </p:nvGrpSpPr>
        <p:grpSpPr>
          <a:xfrm>
            <a:off x="1028700" y="1531216"/>
            <a:ext cx="7224596" cy="7224568"/>
            <a:chOff x="0" y="0"/>
            <a:chExt cx="6350000" cy="6349975"/>
          </a:xfrm>
        </p:grpSpPr>
        <p:sp>
          <p:nvSpPr>
            <p:cNvPr id="3" name="Freeform 12">
              <a:extLst>
                <a:ext uri="{FF2B5EF4-FFF2-40B4-BE49-F238E27FC236}">
                  <a16:creationId xmlns:a16="http://schemas.microsoft.com/office/drawing/2014/main" id="{B33DAC3C-D71E-2CC7-17E3-592A1506A062}"/>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035" r="-44058"/>
              </a:stretch>
            </a:blipFill>
          </p:spPr>
        </p:sp>
      </p:grpSp>
      <p:pic>
        <p:nvPicPr>
          <p:cNvPr id="8" name="Picture 11">
            <a:extLst>
              <a:ext uri="{FF2B5EF4-FFF2-40B4-BE49-F238E27FC236}">
                <a16:creationId xmlns:a16="http://schemas.microsoft.com/office/drawing/2014/main" id="{CA21661E-6CDC-38A0-67C3-7A3D3333B8C7}"/>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a:off x="0" y="0"/>
            <a:ext cx="4444074" cy="4120095"/>
          </a:xfrm>
          <a:prstGeom prst="rect">
            <a:avLst/>
          </a:prstGeom>
        </p:spPr>
      </p:pic>
      <p:pic>
        <p:nvPicPr>
          <p:cNvPr id="10" name="Graphic 9">
            <a:extLst>
              <a:ext uri="{FF2B5EF4-FFF2-40B4-BE49-F238E27FC236}">
                <a16:creationId xmlns:a16="http://schemas.microsoft.com/office/drawing/2014/main" id="{C2CCD4F8-22F2-7033-2135-C862F6D591E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0E273AF9-28A1-C956-C6D6-C5BE1AE03AE3}"/>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solidFill>
                  <a:schemeClr val="bg1"/>
                </a:solidFill>
              </a:rPr>
              <a:pPr algn="r"/>
              <a:t>‹#›</a:t>
            </a:fld>
            <a:endParaRPr lang="en-US" dirty="0">
              <a:solidFill>
                <a:schemeClr val="bg1"/>
              </a:solidFill>
            </a:endParaRPr>
          </a:p>
        </p:txBody>
      </p:sp>
      <p:sp>
        <p:nvSpPr>
          <p:cNvPr id="4" name="TextBox 3">
            <a:extLst>
              <a:ext uri="{FF2B5EF4-FFF2-40B4-BE49-F238E27FC236}">
                <a16:creationId xmlns:a16="http://schemas.microsoft.com/office/drawing/2014/main" id="{EF2FF570-0D1C-E042-CE28-0CC565F6EDE4}"/>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2270996990"/>
      </p:ext>
    </p:extLst>
  </p:cSld>
  <p:clrMap bg1="lt1" tx1="dk1" bg2="lt2" tx2="dk2" accent1="accent1" accent2="accent2" accent3="accent3" accent4="accent4" accent5="accent5" accent6="accent6" hlink="hlink" folHlink="folHlink"/>
  <p:sldLayoutIdLst>
    <p:sldLayoutId id="2147483792" r:id="rId1"/>
  </p:sldLayoutIdLst>
  <p:hf hdr="0" dt="0"/>
  <p:txStyles>
    <p:titleStyle>
      <a:lvl1pPr algn="r"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EB49D126-A635-DA60-0E35-389480C45CC8}"/>
              </a:ext>
            </a:extLst>
          </p:cNvPr>
          <p:cNvPicPr>
            <a:picLocks noChangeAspect="1"/>
          </p:cNvPicPr>
          <p:nvPr userDrawn="1"/>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0" y="0"/>
            <a:ext cx="4444074" cy="4120095"/>
          </a:xfrm>
          <a:prstGeom prst="rect">
            <a:avLst/>
          </a:prstGeom>
        </p:spPr>
      </p:pic>
      <p:grpSp>
        <p:nvGrpSpPr>
          <p:cNvPr id="7" name="Group 13">
            <a:extLst>
              <a:ext uri="{FF2B5EF4-FFF2-40B4-BE49-F238E27FC236}">
                <a16:creationId xmlns:a16="http://schemas.microsoft.com/office/drawing/2014/main" id="{F2B63710-70F7-A030-49B3-DE8EF549CC91}"/>
              </a:ext>
            </a:extLst>
          </p:cNvPr>
          <p:cNvGrpSpPr>
            <a:grpSpLocks noChangeAspect="1"/>
          </p:cNvGrpSpPr>
          <p:nvPr userDrawn="1"/>
        </p:nvGrpSpPr>
        <p:grpSpPr>
          <a:xfrm>
            <a:off x="9422229" y="1477648"/>
            <a:ext cx="7224596" cy="7224568"/>
            <a:chOff x="0" y="0"/>
            <a:chExt cx="6350000" cy="6349975"/>
          </a:xfrm>
        </p:grpSpPr>
        <p:sp>
          <p:nvSpPr>
            <p:cNvPr id="8" name="Freeform 14">
              <a:extLst>
                <a:ext uri="{FF2B5EF4-FFF2-40B4-BE49-F238E27FC236}">
                  <a16:creationId xmlns:a16="http://schemas.microsoft.com/office/drawing/2014/main" id="{D6F90745-953A-74AB-13C2-61D3A25E7F3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46" r="-25046"/>
              </a:stretch>
            </a:blipFill>
          </p:spPr>
        </p:sp>
      </p:grpSp>
      <p:pic>
        <p:nvPicPr>
          <p:cNvPr id="10" name="Graphic 9">
            <a:extLst>
              <a:ext uri="{FF2B5EF4-FFF2-40B4-BE49-F238E27FC236}">
                <a16:creationId xmlns:a16="http://schemas.microsoft.com/office/drawing/2014/main" id="{B2126B0E-CFE9-335D-BEBC-BF7978F7699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05C541C0-996C-4DBF-A4C2-E0DB854D5594}"/>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2" name="TextBox 1">
            <a:extLst>
              <a:ext uri="{FF2B5EF4-FFF2-40B4-BE49-F238E27FC236}">
                <a16:creationId xmlns:a16="http://schemas.microsoft.com/office/drawing/2014/main" id="{BA58D6F6-7FC0-D745-5FC6-C2380C26781B}"/>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966237207"/>
      </p:ext>
    </p:extLst>
  </p:cSld>
  <p:clrMap bg1="lt1" tx1="dk1" bg2="lt2" tx2="dk2" accent1="accent1" accent2="accent2" accent3="accent3" accent4="accent4" accent5="accent5" accent6="accent6" hlink="hlink" folHlink="folHlink"/>
  <p:sldLayoutIdLst>
    <p:sldLayoutId id="2147483805"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grpSp>
        <p:nvGrpSpPr>
          <p:cNvPr id="7" name="Group 13">
            <a:extLst>
              <a:ext uri="{FF2B5EF4-FFF2-40B4-BE49-F238E27FC236}">
                <a16:creationId xmlns:a16="http://schemas.microsoft.com/office/drawing/2014/main" id="{F2B63710-70F7-A030-49B3-DE8EF549CC91}"/>
              </a:ext>
            </a:extLst>
          </p:cNvPr>
          <p:cNvGrpSpPr>
            <a:grpSpLocks noChangeAspect="1"/>
          </p:cNvGrpSpPr>
          <p:nvPr userDrawn="1"/>
        </p:nvGrpSpPr>
        <p:grpSpPr>
          <a:xfrm>
            <a:off x="9422229" y="1477648"/>
            <a:ext cx="7224596" cy="7224568"/>
            <a:chOff x="0" y="0"/>
            <a:chExt cx="6350000" cy="6349975"/>
          </a:xfrm>
        </p:grpSpPr>
        <p:sp>
          <p:nvSpPr>
            <p:cNvPr id="8" name="Freeform 14">
              <a:extLst>
                <a:ext uri="{FF2B5EF4-FFF2-40B4-BE49-F238E27FC236}">
                  <a16:creationId xmlns:a16="http://schemas.microsoft.com/office/drawing/2014/main" id="{D6F90745-953A-74AB-13C2-61D3A25E7F3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sp>
      </p:grpSp>
      <p:pic>
        <p:nvPicPr>
          <p:cNvPr id="2" name="Picture 11">
            <a:extLst>
              <a:ext uri="{FF2B5EF4-FFF2-40B4-BE49-F238E27FC236}">
                <a16:creationId xmlns:a16="http://schemas.microsoft.com/office/drawing/2014/main" id="{98FF78D0-5B05-A8C7-174D-BD378D6B55B6}"/>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a:off x="0" y="0"/>
            <a:ext cx="4444074" cy="4120095"/>
          </a:xfrm>
          <a:prstGeom prst="rect">
            <a:avLst/>
          </a:prstGeom>
        </p:spPr>
      </p:pic>
      <p:pic>
        <p:nvPicPr>
          <p:cNvPr id="10" name="Graphic 9">
            <a:extLst>
              <a:ext uri="{FF2B5EF4-FFF2-40B4-BE49-F238E27FC236}">
                <a16:creationId xmlns:a16="http://schemas.microsoft.com/office/drawing/2014/main" id="{FAFB7FA6-A6B9-040B-E728-3D27826429B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D10F26B1-17B7-53DB-79B4-62254D5D9E90}"/>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solidFill>
                  <a:schemeClr val="bg1"/>
                </a:solidFill>
              </a:rPr>
              <a:pPr algn="r"/>
              <a:t>‹#›</a:t>
            </a:fld>
            <a:endParaRPr lang="en-US" dirty="0">
              <a:solidFill>
                <a:schemeClr val="bg1"/>
              </a:solidFill>
            </a:endParaRPr>
          </a:p>
        </p:txBody>
      </p:sp>
      <p:sp>
        <p:nvSpPr>
          <p:cNvPr id="3" name="TextBox 2">
            <a:extLst>
              <a:ext uri="{FF2B5EF4-FFF2-40B4-BE49-F238E27FC236}">
                <a16:creationId xmlns:a16="http://schemas.microsoft.com/office/drawing/2014/main" id="{EF48E1AB-3638-FC0E-5387-27FADD18A9B1}"/>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2022-2023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2310766899"/>
      </p:ext>
    </p:extLst>
  </p:cSld>
  <p:clrMap bg1="lt1" tx1="dk1" bg2="lt2" tx2="dk2" accent1="accent1" accent2="accent2" accent3="accent3" accent4="accent4" accent5="accent5" accent6="accent6" hlink="hlink" folHlink="folHlink"/>
  <p:sldLayoutIdLst>
    <p:sldLayoutId id="2147483807"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ECF2FE"/>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5A43291-A1BE-A8FB-3C61-A523F711DB4A}"/>
              </a:ext>
            </a:extLst>
          </p:cNvPr>
          <p:cNvPicPr>
            <a:picLocks noChangeAspect="1"/>
          </p:cNvPicPr>
          <p:nvPr userDrawn="1"/>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0" y="0"/>
            <a:ext cx="4444074" cy="4120095"/>
          </a:xfrm>
          <a:prstGeom prst="rect">
            <a:avLst/>
          </a:prstGeom>
        </p:spPr>
      </p:pic>
      <p:sp>
        <p:nvSpPr>
          <p:cNvPr id="2" name="Title Placeholder 1">
            <a:extLst>
              <a:ext uri="{FF2B5EF4-FFF2-40B4-BE49-F238E27FC236}">
                <a16:creationId xmlns:a16="http://schemas.microsoft.com/office/drawing/2014/main" id="{ADD07409-5467-1C18-8A6F-3E608A616F00}"/>
              </a:ext>
            </a:extLst>
          </p:cNvPr>
          <p:cNvSpPr>
            <a:spLocks noGrp="1"/>
          </p:cNvSpPr>
          <p:nvPr>
            <p:ph type="title"/>
          </p:nvPr>
        </p:nvSpPr>
        <p:spPr>
          <a:xfrm>
            <a:off x="1257300" y="1606550"/>
            <a:ext cx="15773400" cy="1989137"/>
          </a:xfrm>
          <a:prstGeom prst="rect">
            <a:avLst/>
          </a:prstGeom>
        </p:spPr>
        <p:txBody>
          <a:bodyPr vert="horz" lIns="91440" tIns="45720" rIns="91440" bIns="45720" rtlCol="0" anchor="ctr">
            <a:normAutofit/>
          </a:bodyPr>
          <a:lstStyle/>
          <a:p>
            <a:r>
              <a:rPr lang="en-US" dirty="0"/>
              <a:t>Header</a:t>
            </a:r>
            <a:br>
              <a:rPr lang="en-US" dirty="0"/>
            </a:br>
            <a:endParaRPr lang="en-US" dirty="0"/>
          </a:p>
        </p:txBody>
      </p:sp>
      <p:pic>
        <p:nvPicPr>
          <p:cNvPr id="9" name="Graphic 8">
            <a:extLst>
              <a:ext uri="{FF2B5EF4-FFF2-40B4-BE49-F238E27FC236}">
                <a16:creationId xmlns:a16="http://schemas.microsoft.com/office/drawing/2014/main" id="{D2794031-98F3-11C2-64A6-13C11B960C8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 y="9227459"/>
            <a:ext cx="571500" cy="571500"/>
          </a:xfrm>
          <a:prstGeom prst="rect">
            <a:avLst/>
          </a:prstGeom>
        </p:spPr>
      </p:pic>
      <p:sp>
        <p:nvSpPr>
          <p:cNvPr id="10" name="TextBox 9">
            <a:extLst>
              <a:ext uri="{FF2B5EF4-FFF2-40B4-BE49-F238E27FC236}">
                <a16:creationId xmlns:a16="http://schemas.microsoft.com/office/drawing/2014/main" id="{4620BDB2-B4C1-7266-D3AC-A913118832E7}"/>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3" name="TextBox 2">
            <a:extLst>
              <a:ext uri="{FF2B5EF4-FFF2-40B4-BE49-F238E27FC236}">
                <a16:creationId xmlns:a16="http://schemas.microsoft.com/office/drawing/2014/main" id="{6F181B51-BDD7-839B-3CA9-7ACCCF555FEE}"/>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1798814838"/>
      </p:ext>
    </p:extLst>
  </p:cSld>
  <p:clrMap bg1="lt1" tx1="dk1" bg2="lt2" tx2="dk2" accent1="accent1" accent2="accent2" accent3="accent3" accent4="accent4" accent5="accent5" accent6="accent6" hlink="hlink" folHlink="folHlink"/>
  <p:sldLayoutIdLst>
    <p:sldLayoutId id="2147483809" r:id="rId1"/>
  </p:sldLayoutIdLst>
  <p:hf hdr="0" dt="0"/>
  <p:txStyles>
    <p:titleStyle>
      <a:lvl1pPr algn="ctr"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454BCA-E58E-A352-0DCE-847BEEBBF98E}"/>
              </a:ext>
            </a:extLst>
          </p:cNvPr>
          <p:cNvSpPr>
            <a:spLocks noGrp="1"/>
          </p:cNvSpPr>
          <p:nvPr>
            <p:ph type="title"/>
          </p:nvPr>
        </p:nvSpPr>
        <p:spPr>
          <a:xfrm>
            <a:off x="1257300" y="1606550"/>
            <a:ext cx="15773400" cy="1989137"/>
          </a:xfrm>
          <a:prstGeom prst="rect">
            <a:avLst/>
          </a:prstGeom>
        </p:spPr>
        <p:txBody>
          <a:bodyPr vert="horz" lIns="91440" tIns="45720" rIns="91440" bIns="45720" rtlCol="0" anchor="ctr">
            <a:normAutofit/>
          </a:bodyPr>
          <a:lstStyle/>
          <a:p>
            <a:r>
              <a:rPr lang="en-US" dirty="0"/>
              <a:t>Header</a:t>
            </a:r>
            <a:br>
              <a:rPr lang="en-US" dirty="0"/>
            </a:br>
            <a:endParaRPr lang="en-US" dirty="0"/>
          </a:p>
        </p:txBody>
      </p:sp>
      <p:pic>
        <p:nvPicPr>
          <p:cNvPr id="11" name="Picture 6">
            <a:extLst>
              <a:ext uri="{FF2B5EF4-FFF2-40B4-BE49-F238E27FC236}">
                <a16:creationId xmlns:a16="http://schemas.microsoft.com/office/drawing/2014/main" id="{6C286153-3D4D-0B41-76F0-59AC98362ADF}"/>
              </a:ext>
            </a:extLst>
          </p:cNvPr>
          <p:cNvPicPr>
            <a:picLocks noChangeAspect="1"/>
          </p:cNvPicPr>
          <p:nvPr/>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152400" y="152400"/>
            <a:ext cx="4444074" cy="4120095"/>
          </a:xfrm>
          <a:prstGeom prst="rect">
            <a:avLst/>
          </a:prstGeom>
        </p:spPr>
      </p:pic>
      <p:pic>
        <p:nvPicPr>
          <p:cNvPr id="8" name="Graphic 7">
            <a:extLst>
              <a:ext uri="{FF2B5EF4-FFF2-40B4-BE49-F238E27FC236}">
                <a16:creationId xmlns:a16="http://schemas.microsoft.com/office/drawing/2014/main" id="{3E7ABDE9-95FB-B199-D4CD-AB87710FD0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 y="9227459"/>
            <a:ext cx="571500" cy="571500"/>
          </a:xfrm>
          <a:prstGeom prst="rect">
            <a:avLst/>
          </a:prstGeom>
        </p:spPr>
      </p:pic>
      <p:sp>
        <p:nvSpPr>
          <p:cNvPr id="9" name="TextBox 8">
            <a:extLst>
              <a:ext uri="{FF2B5EF4-FFF2-40B4-BE49-F238E27FC236}">
                <a16:creationId xmlns:a16="http://schemas.microsoft.com/office/drawing/2014/main" id="{94374646-5DE8-F270-05C3-984A205F8045}"/>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3" name="TextBox 2">
            <a:extLst>
              <a:ext uri="{FF2B5EF4-FFF2-40B4-BE49-F238E27FC236}">
                <a16:creationId xmlns:a16="http://schemas.microsoft.com/office/drawing/2014/main" id="{01729614-8592-0E1A-B5E4-E42F46D8B431}"/>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2022-2023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1948813348"/>
      </p:ext>
    </p:extLst>
  </p:cSld>
  <p:clrMap bg1="lt1" tx1="dk1" bg2="lt2" tx2="dk2" accent1="accent1" accent2="accent2" accent3="accent3" accent4="accent4" accent5="accent5" accent6="accent6" hlink="hlink" folHlink="folHlink"/>
  <p:sldLayoutIdLst>
    <p:sldLayoutId id="2147483765" r:id="rId1"/>
  </p:sldLayoutIdLst>
  <p:hf hdr="0" dt="0"/>
  <p:txStyles>
    <p:titleStyle>
      <a:lvl1pPr algn="ctr"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454BCA-E58E-A352-0DCE-847BEEBBF98E}"/>
              </a:ext>
            </a:extLst>
          </p:cNvPr>
          <p:cNvSpPr>
            <a:spLocks noGrp="1"/>
          </p:cNvSpPr>
          <p:nvPr>
            <p:ph type="title"/>
          </p:nvPr>
        </p:nvSpPr>
        <p:spPr>
          <a:xfrm>
            <a:off x="1257300" y="1606550"/>
            <a:ext cx="15773400" cy="1989137"/>
          </a:xfrm>
          <a:prstGeom prst="rect">
            <a:avLst/>
          </a:prstGeom>
        </p:spPr>
        <p:txBody>
          <a:bodyPr vert="horz" lIns="91440" tIns="45720" rIns="91440" bIns="45720" rtlCol="0" anchor="ctr">
            <a:normAutofit/>
          </a:bodyPr>
          <a:lstStyle/>
          <a:p>
            <a:r>
              <a:rPr lang="en-US" dirty="0"/>
              <a:t>TIMELINE</a:t>
            </a:r>
          </a:p>
        </p:txBody>
      </p:sp>
      <p:pic>
        <p:nvPicPr>
          <p:cNvPr id="11" name="Picture 6">
            <a:extLst>
              <a:ext uri="{FF2B5EF4-FFF2-40B4-BE49-F238E27FC236}">
                <a16:creationId xmlns:a16="http://schemas.microsoft.com/office/drawing/2014/main" id="{6C286153-3D4D-0B41-76F0-59AC98362ADF}"/>
              </a:ext>
            </a:extLst>
          </p:cNvPr>
          <p:cNvPicPr>
            <a:picLocks noChangeAspect="1"/>
          </p:cNvPicPr>
          <p:nvPr/>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152400" y="152400"/>
            <a:ext cx="4444074" cy="4120095"/>
          </a:xfrm>
          <a:prstGeom prst="rect">
            <a:avLst/>
          </a:prstGeom>
        </p:spPr>
      </p:pic>
      <p:pic>
        <p:nvPicPr>
          <p:cNvPr id="8" name="Graphic 7">
            <a:extLst>
              <a:ext uri="{FF2B5EF4-FFF2-40B4-BE49-F238E27FC236}">
                <a16:creationId xmlns:a16="http://schemas.microsoft.com/office/drawing/2014/main" id="{3E7ABDE9-95FB-B199-D4CD-AB87710FD0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 y="9227459"/>
            <a:ext cx="571500" cy="571500"/>
          </a:xfrm>
          <a:prstGeom prst="rect">
            <a:avLst/>
          </a:prstGeom>
        </p:spPr>
      </p:pic>
      <p:sp>
        <p:nvSpPr>
          <p:cNvPr id="9" name="TextBox 8">
            <a:extLst>
              <a:ext uri="{FF2B5EF4-FFF2-40B4-BE49-F238E27FC236}">
                <a16:creationId xmlns:a16="http://schemas.microsoft.com/office/drawing/2014/main" id="{94374646-5DE8-F270-05C3-984A205F8045}"/>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3" name="TextBox 2">
            <a:extLst>
              <a:ext uri="{FF2B5EF4-FFF2-40B4-BE49-F238E27FC236}">
                <a16:creationId xmlns:a16="http://schemas.microsoft.com/office/drawing/2014/main" id="{7EF35EA0-942A-688E-9456-AAFB02F9A9A7}"/>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2022-2023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1533548873"/>
      </p:ext>
    </p:extLst>
  </p:cSld>
  <p:clrMap bg1="lt1" tx1="dk1" bg2="lt2" tx2="dk2" accent1="accent1" accent2="accent2" accent3="accent3" accent4="accent4" accent5="accent5" accent6="accent6" hlink="hlink" folHlink="folHlink"/>
  <p:sldLayoutIdLst>
    <p:sldLayoutId id="2147483811" r:id="rId1"/>
  </p:sldLayoutIdLst>
  <p:hf hdr="0" dt="0"/>
  <p:txStyles>
    <p:titleStyle>
      <a:lvl1pPr algn="ctr"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6C286153-3D4D-0B41-76F0-59AC98362ADF}"/>
              </a:ext>
            </a:extLst>
          </p:cNvPr>
          <p:cNvPicPr>
            <a:picLocks noChangeAspect="1"/>
          </p:cNvPicPr>
          <p:nvPr/>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152400" y="152400"/>
            <a:ext cx="4444074" cy="4120095"/>
          </a:xfrm>
          <a:prstGeom prst="rect">
            <a:avLst/>
          </a:prstGeom>
        </p:spPr>
      </p:pic>
      <p:grpSp>
        <p:nvGrpSpPr>
          <p:cNvPr id="3" name="Group 5">
            <a:extLst>
              <a:ext uri="{FF2B5EF4-FFF2-40B4-BE49-F238E27FC236}">
                <a16:creationId xmlns:a16="http://schemas.microsoft.com/office/drawing/2014/main" id="{DA86C5AB-BAFF-E772-8B77-D0FCD65E834E}"/>
              </a:ext>
            </a:extLst>
          </p:cNvPr>
          <p:cNvGrpSpPr/>
          <p:nvPr userDrawn="1"/>
        </p:nvGrpSpPr>
        <p:grpSpPr>
          <a:xfrm>
            <a:off x="1895015" y="2703171"/>
            <a:ext cx="7248985" cy="6121787"/>
            <a:chOff x="0" y="0"/>
            <a:chExt cx="9665313" cy="8162383"/>
          </a:xfrm>
        </p:grpSpPr>
        <p:grpSp>
          <p:nvGrpSpPr>
            <p:cNvPr id="7" name="Group 6">
              <a:extLst>
                <a:ext uri="{FF2B5EF4-FFF2-40B4-BE49-F238E27FC236}">
                  <a16:creationId xmlns:a16="http://schemas.microsoft.com/office/drawing/2014/main" id="{0005A4CA-1B39-46E4-C1B1-AA33A72127A0}"/>
                </a:ext>
              </a:extLst>
            </p:cNvPr>
            <p:cNvGrpSpPr/>
            <p:nvPr/>
          </p:nvGrpSpPr>
          <p:grpSpPr>
            <a:xfrm>
              <a:off x="0" y="0"/>
              <a:ext cx="9665313" cy="2266495"/>
              <a:chOff x="0" y="0"/>
              <a:chExt cx="3466131" cy="812800"/>
            </a:xfrm>
          </p:grpSpPr>
          <p:sp>
            <p:nvSpPr>
              <p:cNvPr id="24" name="Freeform 7">
                <a:extLst>
                  <a:ext uri="{FF2B5EF4-FFF2-40B4-BE49-F238E27FC236}">
                    <a16:creationId xmlns:a16="http://schemas.microsoft.com/office/drawing/2014/main" id="{D3066698-41CE-BB5A-7D26-1E9CC32463A1}"/>
                  </a:ext>
                </a:extLst>
              </p:cNvPr>
              <p:cNvSpPr/>
              <p:nvPr/>
            </p:nvSpPr>
            <p:spPr>
              <a:xfrm>
                <a:off x="0" y="0"/>
                <a:ext cx="3466131" cy="812800"/>
              </a:xfrm>
              <a:custGeom>
                <a:avLst/>
                <a:gdLst/>
                <a:ahLst/>
                <a:cxnLst/>
                <a:rect l="l" t="t" r="r" b="b"/>
                <a:pathLst>
                  <a:path w="3466131" h="812800">
                    <a:moveTo>
                      <a:pt x="26700" y="0"/>
                    </a:moveTo>
                    <a:lnTo>
                      <a:pt x="3439431" y="0"/>
                    </a:lnTo>
                    <a:cubicBezTo>
                      <a:pt x="3454177" y="0"/>
                      <a:pt x="3466131" y="11954"/>
                      <a:pt x="3466131" y="26700"/>
                    </a:cubicBezTo>
                    <a:lnTo>
                      <a:pt x="3466131" y="786100"/>
                    </a:lnTo>
                    <a:cubicBezTo>
                      <a:pt x="3466131" y="800846"/>
                      <a:pt x="3454177" y="812800"/>
                      <a:pt x="3439431" y="812800"/>
                    </a:cubicBezTo>
                    <a:lnTo>
                      <a:pt x="26700" y="812800"/>
                    </a:lnTo>
                    <a:cubicBezTo>
                      <a:pt x="11954" y="812800"/>
                      <a:pt x="0" y="800846"/>
                      <a:pt x="0" y="786100"/>
                    </a:cubicBezTo>
                    <a:lnTo>
                      <a:pt x="0" y="26700"/>
                    </a:lnTo>
                    <a:cubicBezTo>
                      <a:pt x="0" y="11954"/>
                      <a:pt x="11954" y="0"/>
                      <a:pt x="26700" y="0"/>
                    </a:cubicBezTo>
                    <a:close/>
                  </a:path>
                </a:pathLst>
              </a:custGeom>
              <a:solidFill>
                <a:srgbClr val="BED859"/>
              </a:solidFill>
            </p:spPr>
            <p:txBody>
              <a:bodyPr/>
              <a:lstStyle/>
              <a:p>
                <a:endParaRPr lang="en-US" dirty="0"/>
              </a:p>
            </p:txBody>
          </p:sp>
          <p:sp>
            <p:nvSpPr>
              <p:cNvPr id="25" name="TextBox 8">
                <a:extLst>
                  <a:ext uri="{FF2B5EF4-FFF2-40B4-BE49-F238E27FC236}">
                    <a16:creationId xmlns:a16="http://schemas.microsoft.com/office/drawing/2014/main" id="{87388BA9-CF96-3A37-7FC0-F180F153201B}"/>
                  </a:ext>
                </a:extLst>
              </p:cNvPr>
              <p:cNvSpPr txBox="1"/>
              <p:nvPr/>
            </p:nvSpPr>
            <p:spPr>
              <a:xfrm>
                <a:off x="0" y="-19050"/>
                <a:ext cx="812800" cy="831850"/>
              </a:xfrm>
              <a:prstGeom prst="rect">
                <a:avLst/>
              </a:prstGeom>
            </p:spPr>
            <p:txBody>
              <a:bodyPr lIns="50800" tIns="50800" rIns="50800" bIns="50800" rtlCol="0" anchor="ctr"/>
              <a:lstStyle/>
              <a:p>
                <a:pPr algn="ctr">
                  <a:lnSpc>
                    <a:spcPts val="2473"/>
                  </a:lnSpc>
                </a:pPr>
                <a:endParaRPr/>
              </a:p>
            </p:txBody>
          </p:sp>
        </p:grpSp>
        <p:grpSp>
          <p:nvGrpSpPr>
            <p:cNvPr id="8" name="Group 9">
              <a:extLst>
                <a:ext uri="{FF2B5EF4-FFF2-40B4-BE49-F238E27FC236}">
                  <a16:creationId xmlns:a16="http://schemas.microsoft.com/office/drawing/2014/main" id="{DE042875-B336-FD5A-54DF-B4BD58ADBD97}"/>
                </a:ext>
              </a:extLst>
            </p:cNvPr>
            <p:cNvGrpSpPr/>
            <p:nvPr/>
          </p:nvGrpSpPr>
          <p:grpSpPr>
            <a:xfrm>
              <a:off x="0" y="2947944"/>
              <a:ext cx="9665313" cy="2266495"/>
              <a:chOff x="0" y="0"/>
              <a:chExt cx="3466131" cy="812800"/>
            </a:xfrm>
          </p:grpSpPr>
          <p:sp>
            <p:nvSpPr>
              <p:cNvPr id="22" name="Freeform 10">
                <a:extLst>
                  <a:ext uri="{FF2B5EF4-FFF2-40B4-BE49-F238E27FC236}">
                    <a16:creationId xmlns:a16="http://schemas.microsoft.com/office/drawing/2014/main" id="{976FEC81-074D-D0B7-C55D-D321DFA021D4}"/>
                  </a:ext>
                </a:extLst>
              </p:cNvPr>
              <p:cNvSpPr/>
              <p:nvPr/>
            </p:nvSpPr>
            <p:spPr>
              <a:xfrm>
                <a:off x="0" y="0"/>
                <a:ext cx="3466131" cy="812800"/>
              </a:xfrm>
              <a:custGeom>
                <a:avLst/>
                <a:gdLst/>
                <a:ahLst/>
                <a:cxnLst/>
                <a:rect l="l" t="t" r="r" b="b"/>
                <a:pathLst>
                  <a:path w="3466131" h="812800">
                    <a:moveTo>
                      <a:pt x="26700" y="0"/>
                    </a:moveTo>
                    <a:lnTo>
                      <a:pt x="3439431" y="0"/>
                    </a:lnTo>
                    <a:cubicBezTo>
                      <a:pt x="3454177" y="0"/>
                      <a:pt x="3466131" y="11954"/>
                      <a:pt x="3466131" y="26700"/>
                    </a:cubicBezTo>
                    <a:lnTo>
                      <a:pt x="3466131" y="786100"/>
                    </a:lnTo>
                    <a:cubicBezTo>
                      <a:pt x="3466131" y="800846"/>
                      <a:pt x="3454177" y="812800"/>
                      <a:pt x="3439431" y="812800"/>
                    </a:cubicBezTo>
                    <a:lnTo>
                      <a:pt x="26700" y="812800"/>
                    </a:lnTo>
                    <a:cubicBezTo>
                      <a:pt x="11954" y="812800"/>
                      <a:pt x="0" y="800846"/>
                      <a:pt x="0" y="786100"/>
                    </a:cubicBezTo>
                    <a:lnTo>
                      <a:pt x="0" y="26700"/>
                    </a:lnTo>
                    <a:cubicBezTo>
                      <a:pt x="0" y="11954"/>
                      <a:pt x="11954" y="0"/>
                      <a:pt x="26700" y="0"/>
                    </a:cubicBezTo>
                    <a:close/>
                  </a:path>
                </a:pathLst>
              </a:custGeom>
              <a:solidFill>
                <a:srgbClr val="73ACDD"/>
              </a:solidFill>
            </p:spPr>
          </p:sp>
          <p:sp>
            <p:nvSpPr>
              <p:cNvPr id="23" name="TextBox 11">
                <a:extLst>
                  <a:ext uri="{FF2B5EF4-FFF2-40B4-BE49-F238E27FC236}">
                    <a16:creationId xmlns:a16="http://schemas.microsoft.com/office/drawing/2014/main" id="{1DBEC99F-5A58-8745-B572-148EA131397D}"/>
                  </a:ext>
                </a:extLst>
              </p:cNvPr>
              <p:cNvSpPr txBox="1"/>
              <p:nvPr/>
            </p:nvSpPr>
            <p:spPr>
              <a:xfrm>
                <a:off x="0" y="-19050"/>
                <a:ext cx="812800" cy="831850"/>
              </a:xfrm>
              <a:prstGeom prst="rect">
                <a:avLst/>
              </a:prstGeom>
            </p:spPr>
            <p:txBody>
              <a:bodyPr lIns="50800" tIns="50800" rIns="50800" bIns="50800" rtlCol="0" anchor="ctr"/>
              <a:lstStyle/>
              <a:p>
                <a:pPr algn="ctr">
                  <a:lnSpc>
                    <a:spcPts val="2473"/>
                  </a:lnSpc>
                </a:pPr>
                <a:endParaRPr/>
              </a:p>
            </p:txBody>
          </p:sp>
        </p:grpSp>
        <p:grpSp>
          <p:nvGrpSpPr>
            <p:cNvPr id="9" name="Group 12">
              <a:extLst>
                <a:ext uri="{FF2B5EF4-FFF2-40B4-BE49-F238E27FC236}">
                  <a16:creationId xmlns:a16="http://schemas.microsoft.com/office/drawing/2014/main" id="{7BB94BC7-2008-9D80-7412-B936FA4F0920}"/>
                </a:ext>
              </a:extLst>
            </p:cNvPr>
            <p:cNvGrpSpPr/>
            <p:nvPr/>
          </p:nvGrpSpPr>
          <p:grpSpPr>
            <a:xfrm>
              <a:off x="0" y="5895888"/>
              <a:ext cx="9665313" cy="2266495"/>
              <a:chOff x="0" y="0"/>
              <a:chExt cx="3466131" cy="812800"/>
            </a:xfrm>
          </p:grpSpPr>
          <p:sp>
            <p:nvSpPr>
              <p:cNvPr id="20" name="Freeform 13">
                <a:extLst>
                  <a:ext uri="{FF2B5EF4-FFF2-40B4-BE49-F238E27FC236}">
                    <a16:creationId xmlns:a16="http://schemas.microsoft.com/office/drawing/2014/main" id="{0C32D11E-E6B3-053A-7076-9921544EC3A3}"/>
                  </a:ext>
                </a:extLst>
              </p:cNvPr>
              <p:cNvSpPr/>
              <p:nvPr/>
            </p:nvSpPr>
            <p:spPr>
              <a:xfrm>
                <a:off x="0" y="0"/>
                <a:ext cx="3466131" cy="812800"/>
              </a:xfrm>
              <a:custGeom>
                <a:avLst/>
                <a:gdLst/>
                <a:ahLst/>
                <a:cxnLst/>
                <a:rect l="l" t="t" r="r" b="b"/>
                <a:pathLst>
                  <a:path w="3466131" h="812800">
                    <a:moveTo>
                      <a:pt x="26700" y="0"/>
                    </a:moveTo>
                    <a:lnTo>
                      <a:pt x="3439431" y="0"/>
                    </a:lnTo>
                    <a:cubicBezTo>
                      <a:pt x="3454177" y="0"/>
                      <a:pt x="3466131" y="11954"/>
                      <a:pt x="3466131" y="26700"/>
                    </a:cubicBezTo>
                    <a:lnTo>
                      <a:pt x="3466131" y="786100"/>
                    </a:lnTo>
                    <a:cubicBezTo>
                      <a:pt x="3466131" y="800846"/>
                      <a:pt x="3454177" y="812800"/>
                      <a:pt x="3439431" y="812800"/>
                    </a:cubicBezTo>
                    <a:lnTo>
                      <a:pt x="26700" y="812800"/>
                    </a:lnTo>
                    <a:cubicBezTo>
                      <a:pt x="11954" y="812800"/>
                      <a:pt x="0" y="800846"/>
                      <a:pt x="0" y="786100"/>
                    </a:cubicBezTo>
                    <a:lnTo>
                      <a:pt x="0" y="26700"/>
                    </a:lnTo>
                    <a:cubicBezTo>
                      <a:pt x="0" y="11954"/>
                      <a:pt x="11954" y="0"/>
                      <a:pt x="26700" y="0"/>
                    </a:cubicBezTo>
                    <a:close/>
                  </a:path>
                </a:pathLst>
              </a:custGeom>
              <a:solidFill>
                <a:srgbClr val="083050"/>
              </a:solidFill>
            </p:spPr>
          </p:sp>
          <p:sp>
            <p:nvSpPr>
              <p:cNvPr id="21" name="TextBox 14">
                <a:extLst>
                  <a:ext uri="{FF2B5EF4-FFF2-40B4-BE49-F238E27FC236}">
                    <a16:creationId xmlns:a16="http://schemas.microsoft.com/office/drawing/2014/main" id="{25910F01-5B11-1A9B-8ED1-AEEFE84ADAF9}"/>
                  </a:ext>
                </a:extLst>
              </p:cNvPr>
              <p:cNvSpPr txBox="1"/>
              <p:nvPr/>
            </p:nvSpPr>
            <p:spPr>
              <a:xfrm>
                <a:off x="0" y="-19050"/>
                <a:ext cx="812800" cy="831850"/>
              </a:xfrm>
              <a:prstGeom prst="rect">
                <a:avLst/>
              </a:prstGeom>
            </p:spPr>
            <p:txBody>
              <a:bodyPr lIns="50800" tIns="50800" rIns="50800" bIns="50800" rtlCol="0" anchor="ctr"/>
              <a:lstStyle/>
              <a:p>
                <a:pPr algn="ctr">
                  <a:lnSpc>
                    <a:spcPts val="2473"/>
                  </a:lnSpc>
                </a:pPr>
                <a:endParaRPr/>
              </a:p>
            </p:txBody>
          </p:sp>
        </p:grpSp>
      </p:grpSp>
      <p:sp>
        <p:nvSpPr>
          <p:cNvPr id="2" name="TextBox 1">
            <a:extLst>
              <a:ext uri="{FF2B5EF4-FFF2-40B4-BE49-F238E27FC236}">
                <a16:creationId xmlns:a16="http://schemas.microsoft.com/office/drawing/2014/main" id="{FBF8F9DB-0265-6E78-01A7-7F925C44481A}"/>
              </a:ext>
            </a:extLst>
          </p:cNvPr>
          <p:cNvSpPr txBox="1"/>
          <p:nvPr userDrawn="1"/>
        </p:nvSpPr>
        <p:spPr>
          <a:xfrm>
            <a:off x="13783733" y="511386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4C1FC786-8B9E-71F2-4A73-35D442F165AB}"/>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F2E237DB-2E8C-E906-000F-CD51C2F3ABE7}"/>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pic>
        <p:nvPicPr>
          <p:cNvPr id="5" name="Graphic 4">
            <a:extLst>
              <a:ext uri="{FF2B5EF4-FFF2-40B4-BE49-F238E27FC236}">
                <a16:creationId xmlns:a16="http://schemas.microsoft.com/office/drawing/2014/main" id="{EAED9AE7-6A8A-7F8E-B68B-66E6D324DC3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 y="9227459"/>
            <a:ext cx="571500" cy="571500"/>
          </a:xfrm>
          <a:prstGeom prst="rect">
            <a:avLst/>
          </a:prstGeom>
        </p:spPr>
      </p:pic>
    </p:spTree>
    <p:extLst>
      <p:ext uri="{BB962C8B-B14F-4D97-AF65-F5344CB8AC3E}">
        <p14:creationId xmlns:p14="http://schemas.microsoft.com/office/powerpoint/2010/main" val="4191810531"/>
      </p:ext>
    </p:extLst>
  </p:cSld>
  <p:clrMap bg1="lt1" tx1="dk1" bg2="lt2" tx2="dk2" accent1="accent1" accent2="accent2" accent3="accent3" accent4="accent4" accent5="accent5" accent6="accent6" hlink="hlink" folHlink="folHlink"/>
  <p:sldLayoutIdLst>
    <p:sldLayoutId id="2147483780" r:id="rId1"/>
  </p:sldLayoutIdLst>
  <p:hf hdr="0" dt="0"/>
  <p:txStyles>
    <p:titleStyle>
      <a:lvl1pPr algn="ctr"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CF2FE"/>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F25BB719-C2EF-0D40-B7F6-8DA2F46EB35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585" t="10237" b="12746"/>
          <a:stretch/>
        </p:blipFill>
        <p:spPr>
          <a:xfrm flipH="1">
            <a:off x="9177250" y="0"/>
            <a:ext cx="9110749" cy="10287000"/>
          </a:xfrm>
          <a:prstGeom prst="rect">
            <a:avLst/>
          </a:prstGeom>
        </p:spPr>
      </p:pic>
      <p:pic>
        <p:nvPicPr>
          <p:cNvPr id="8" name="Picture 5">
            <a:extLst>
              <a:ext uri="{FF2B5EF4-FFF2-40B4-BE49-F238E27FC236}">
                <a16:creationId xmlns:a16="http://schemas.microsoft.com/office/drawing/2014/main" id="{6AD4D503-2C84-1FC5-3FD1-5FF52E772B60}"/>
              </a:ext>
            </a:extLst>
          </p:cNvPr>
          <p:cNvPicPr>
            <a:picLocks noChangeAspect="1"/>
          </p:cNvPicPr>
          <p:nvPr userDrawn="1"/>
        </p:nvPicPr>
        <p:blipFill>
          <a:blip r:embed="rId5">
            <a:alphaModFix amt="5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65690" t="68191"/>
          <a:stretch>
            <a:fillRect/>
          </a:stretch>
        </p:blipFill>
        <p:spPr>
          <a:xfrm>
            <a:off x="0" y="0"/>
            <a:ext cx="4444074" cy="4120095"/>
          </a:xfrm>
          <a:prstGeom prst="rect">
            <a:avLst/>
          </a:prstGeom>
        </p:spPr>
      </p:pic>
      <p:pic>
        <p:nvPicPr>
          <p:cNvPr id="9" name="Picture 8">
            <a:extLst>
              <a:ext uri="{FF2B5EF4-FFF2-40B4-BE49-F238E27FC236}">
                <a16:creationId xmlns:a16="http://schemas.microsoft.com/office/drawing/2014/main" id="{8B4DDF39-C005-40FA-15FD-1B88EC91FBD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386514" y="3639359"/>
            <a:ext cx="3295926" cy="3008282"/>
          </a:xfrm>
          <a:prstGeom prst="rect">
            <a:avLst/>
          </a:prstGeom>
        </p:spPr>
      </p:pic>
      <p:sp>
        <p:nvSpPr>
          <p:cNvPr id="2" name="Title Placeholder 1">
            <a:extLst>
              <a:ext uri="{FF2B5EF4-FFF2-40B4-BE49-F238E27FC236}">
                <a16:creationId xmlns:a16="http://schemas.microsoft.com/office/drawing/2014/main" id="{68D003F7-073B-EB58-BC73-8F2A77B922F0}"/>
              </a:ext>
            </a:extLst>
          </p:cNvPr>
          <p:cNvSpPr>
            <a:spLocks noGrp="1"/>
          </p:cNvSpPr>
          <p:nvPr>
            <p:ph type="title"/>
          </p:nvPr>
        </p:nvSpPr>
        <p:spPr>
          <a:xfrm>
            <a:off x="1257300" y="3142029"/>
            <a:ext cx="7886700"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257300" y="5332779"/>
            <a:ext cx="7886700" cy="3789956"/>
          </a:xfrm>
          <a:prstGeom prst="rect">
            <a:avLst/>
          </a:prstGeom>
        </p:spPr>
        <p:txBody>
          <a:bodyPr vert="horz" lIns="91440" tIns="45720" rIns="91440" bIns="45720" rtlCol="0">
            <a:normAutofit/>
          </a:bodyPr>
          <a:lstStyle/>
          <a:p>
            <a:pPr lvl="0"/>
            <a:endParaRPr lang="en-US" dirty="0"/>
          </a:p>
        </p:txBody>
      </p:sp>
      <p:sp>
        <p:nvSpPr>
          <p:cNvPr id="10" name="TextBox 9">
            <a:extLst>
              <a:ext uri="{FF2B5EF4-FFF2-40B4-BE49-F238E27FC236}">
                <a16:creationId xmlns:a16="http://schemas.microsoft.com/office/drawing/2014/main" id="{D1CD297C-713B-B937-9E64-1FF6801E73B4}"/>
              </a:ext>
            </a:extLst>
          </p:cNvPr>
          <p:cNvSpPr txBox="1"/>
          <p:nvPr userDrawn="1"/>
        </p:nvSpPr>
        <p:spPr>
          <a:xfrm>
            <a:off x="12386514" y="8873067"/>
            <a:ext cx="184731" cy="369332"/>
          </a:xfrm>
          <a:prstGeom prst="rect">
            <a:avLst/>
          </a:prstGeom>
          <a:noFill/>
        </p:spPr>
        <p:txBody>
          <a:bodyPr wrap="none" rtlCol="0">
            <a:spAutoFit/>
          </a:bodyPr>
          <a:lstStyle/>
          <a:p>
            <a:endParaRPr lang="en-US" dirty="0"/>
          </a:p>
        </p:txBody>
      </p:sp>
      <p:pic>
        <p:nvPicPr>
          <p:cNvPr id="14" name="Graphic 13">
            <a:extLst>
              <a:ext uri="{FF2B5EF4-FFF2-40B4-BE49-F238E27FC236}">
                <a16:creationId xmlns:a16="http://schemas.microsoft.com/office/drawing/2014/main" id="{D321B7B7-C1B6-1AEB-5FAE-344A7E319A2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00" y="9227459"/>
            <a:ext cx="571500" cy="571500"/>
          </a:xfrm>
          <a:prstGeom prst="rect">
            <a:avLst/>
          </a:prstGeom>
        </p:spPr>
      </p:pic>
      <p:sp>
        <p:nvSpPr>
          <p:cNvPr id="17" name="TextBox 16">
            <a:extLst>
              <a:ext uri="{FF2B5EF4-FFF2-40B4-BE49-F238E27FC236}">
                <a16:creationId xmlns:a16="http://schemas.microsoft.com/office/drawing/2014/main" id="{35563785-3BFA-18DF-62A2-A63039E3D10B}"/>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6">
            <a:extLst>
              <a:ext uri="{FF2B5EF4-FFF2-40B4-BE49-F238E27FC236}">
                <a16:creationId xmlns:a16="http://schemas.microsoft.com/office/drawing/2014/main" id="{CEA906D6-9D3B-1C7A-BDAD-AC2DAE8C6EF1}"/>
              </a:ext>
            </a:extLst>
          </p:cNvPr>
          <p:cNvSpPr txBox="1"/>
          <p:nvPr userDrawn="1"/>
        </p:nvSpPr>
        <p:spPr>
          <a:xfrm>
            <a:off x="1638783" y="9513209"/>
            <a:ext cx="4465993"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980858124"/>
      </p:ext>
    </p:extLst>
  </p:cSld>
  <p:clrMap bg1="lt1" tx1="dk1" bg2="lt2" tx2="dk2" accent1="accent1" accent2="accent2" accent3="accent3" accent4="accent4" accent5="accent5" accent6="accent6" hlink="hlink" folHlink="folHlink"/>
  <p:sldLayoutIdLst>
    <p:sldLayoutId id="2147483741"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73ACDE"/>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73ACDE"/>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73ACDE"/>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73ACDE"/>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E6799C1-E0F5-805D-5253-0C60D9C13D58}"/>
              </a:ext>
            </a:extLst>
          </p:cNvPr>
          <p:cNvPicPr>
            <a:picLocks noChangeAspect="1"/>
          </p:cNvPicPr>
          <p:nvPr/>
        </p:nvPicPr>
        <p:blipFill>
          <a:blip r:embed="rId3"/>
          <a:srcRect t="7933" r="30642"/>
          <a:stretch>
            <a:fillRect/>
          </a:stretch>
        </p:blipFill>
        <p:spPr>
          <a:xfrm>
            <a:off x="0" y="0"/>
            <a:ext cx="18288000" cy="10287000"/>
          </a:xfrm>
          <a:prstGeom prst="rect">
            <a:avLst/>
          </a:prstGeom>
        </p:spPr>
      </p:pic>
      <p:pic>
        <p:nvPicPr>
          <p:cNvPr id="8" name="Graphic 7">
            <a:extLst>
              <a:ext uri="{FF2B5EF4-FFF2-40B4-BE49-F238E27FC236}">
                <a16:creationId xmlns:a16="http://schemas.microsoft.com/office/drawing/2014/main" id="{0CF6F25D-7357-F5FA-9DF1-A110C0BB2E89}"/>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266" t="10237" b="12746"/>
          <a:stretch/>
        </p:blipFill>
        <p:spPr>
          <a:xfrm>
            <a:off x="-1" y="1"/>
            <a:ext cx="11880459" cy="10287000"/>
          </a:xfrm>
          <a:prstGeom prst="rect">
            <a:avLst/>
          </a:prstGeom>
        </p:spPr>
      </p:pic>
      <p:pic>
        <p:nvPicPr>
          <p:cNvPr id="10" name="Picture 5">
            <a:extLst>
              <a:ext uri="{FF2B5EF4-FFF2-40B4-BE49-F238E27FC236}">
                <a16:creationId xmlns:a16="http://schemas.microsoft.com/office/drawing/2014/main" id="{E0246606-2791-6FDD-D36C-5CBC66888189}"/>
              </a:ext>
            </a:extLst>
          </p:cNvPr>
          <p:cNvPicPr>
            <a:picLocks noChangeAspect="1"/>
          </p:cNvPicPr>
          <p:nvPr/>
        </p:nvPicPr>
        <p:blipFill>
          <a:blip r:embed="rId6"/>
          <a:srcRect t="1581"/>
          <a:stretch>
            <a:fillRect/>
          </a:stretch>
        </p:blipFill>
        <p:spPr>
          <a:xfrm>
            <a:off x="1028700" y="1028700"/>
            <a:ext cx="4465994" cy="1303960"/>
          </a:xfrm>
          <a:prstGeom prst="rect">
            <a:avLst/>
          </a:prstGeom>
        </p:spPr>
      </p:pic>
      <p:sp>
        <p:nvSpPr>
          <p:cNvPr id="11" name="TextBox 6">
            <a:extLst>
              <a:ext uri="{FF2B5EF4-FFF2-40B4-BE49-F238E27FC236}">
                <a16:creationId xmlns:a16="http://schemas.microsoft.com/office/drawing/2014/main" id="{C5812533-FA16-9E30-99D8-D7B74023B39D}"/>
              </a:ext>
            </a:extLst>
          </p:cNvPr>
          <p:cNvSpPr txBox="1"/>
          <p:nvPr/>
        </p:nvSpPr>
        <p:spPr>
          <a:xfrm>
            <a:off x="14246126" y="9144000"/>
            <a:ext cx="3013174" cy="459795"/>
          </a:xfrm>
          <a:prstGeom prst="rect">
            <a:avLst/>
          </a:prstGeom>
        </p:spPr>
        <p:txBody>
          <a:bodyPr lIns="0" tIns="0" rIns="0" bIns="0" rtlCol="0" anchor="t">
            <a:spAutoFit/>
          </a:bodyPr>
          <a:lstStyle/>
          <a:p>
            <a:pPr algn="r">
              <a:lnSpc>
                <a:spcPts val="3865"/>
              </a:lnSpc>
              <a:spcBef>
                <a:spcPct val="0"/>
              </a:spcBef>
            </a:pPr>
            <a:r>
              <a:rPr lang="en-US" sz="2301" dirty="0" err="1">
                <a:solidFill>
                  <a:srgbClr val="0D3050"/>
                </a:solidFill>
                <a:latin typeface="Rubik Light"/>
              </a:rPr>
              <a:t>somatus.com</a:t>
            </a:r>
            <a:endParaRPr lang="en-US" sz="2301" dirty="0">
              <a:solidFill>
                <a:srgbClr val="0D3050"/>
              </a:solidFill>
              <a:latin typeface="Rubik Light"/>
            </a:endParaRPr>
          </a:p>
        </p:txBody>
      </p:sp>
      <p:pic>
        <p:nvPicPr>
          <p:cNvPr id="3" name="Picture 6">
            <a:extLst>
              <a:ext uri="{FF2B5EF4-FFF2-40B4-BE49-F238E27FC236}">
                <a16:creationId xmlns:a16="http://schemas.microsoft.com/office/drawing/2014/main" id="{C581563A-2326-B9D7-7E7F-61A0A17E0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14203" y="5422383"/>
            <a:ext cx="765904" cy="832504"/>
          </a:xfrm>
          <a:prstGeom prst="rect">
            <a:avLst/>
          </a:prstGeom>
        </p:spPr>
      </p:pic>
      <p:pic>
        <p:nvPicPr>
          <p:cNvPr id="4" name="Picture 7">
            <a:extLst>
              <a:ext uri="{FF2B5EF4-FFF2-40B4-BE49-F238E27FC236}">
                <a16:creationId xmlns:a16="http://schemas.microsoft.com/office/drawing/2014/main" id="{AC53C0BE-666A-8851-ADC1-E488095FFA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14203" y="6740336"/>
            <a:ext cx="765904" cy="765904"/>
          </a:xfrm>
          <a:prstGeom prst="rect">
            <a:avLst/>
          </a:prstGeom>
        </p:spPr>
      </p:pic>
      <p:sp>
        <p:nvSpPr>
          <p:cNvPr id="5" name="TextBox 9">
            <a:extLst>
              <a:ext uri="{FF2B5EF4-FFF2-40B4-BE49-F238E27FC236}">
                <a16:creationId xmlns:a16="http://schemas.microsoft.com/office/drawing/2014/main" id="{98801C90-FF12-35A9-8570-BF8481312CDE}"/>
              </a:ext>
            </a:extLst>
          </p:cNvPr>
          <p:cNvSpPr txBox="1"/>
          <p:nvPr/>
        </p:nvSpPr>
        <p:spPr>
          <a:xfrm>
            <a:off x="1028700" y="3872837"/>
            <a:ext cx="7527213" cy="866775"/>
          </a:xfrm>
          <a:prstGeom prst="rect">
            <a:avLst/>
          </a:prstGeom>
        </p:spPr>
        <p:txBody>
          <a:bodyPr lIns="0" tIns="0" rIns="0" bIns="0" rtlCol="0" anchor="t">
            <a:spAutoFit/>
          </a:bodyPr>
          <a:lstStyle/>
          <a:p>
            <a:pPr>
              <a:lnSpc>
                <a:spcPts val="6720"/>
              </a:lnSpc>
            </a:pPr>
            <a:r>
              <a:rPr lang="en-US" sz="5600" spc="0" dirty="0">
                <a:solidFill>
                  <a:srgbClr val="0D3050"/>
                </a:solidFill>
                <a:latin typeface="Arial" panose="020B0604020202020204" pitchFamily="34" charset="0"/>
                <a:cs typeface="Arial" panose="020B0604020202020204" pitchFamily="34" charset="0"/>
              </a:rPr>
              <a:t>Contact</a:t>
            </a:r>
            <a:r>
              <a:rPr lang="en-US" sz="5600" spc="-179" dirty="0">
                <a:solidFill>
                  <a:srgbClr val="0D3050"/>
                </a:solidFill>
                <a:latin typeface="Arial" panose="020B0604020202020204" pitchFamily="34" charset="0"/>
                <a:cs typeface="Arial" panose="020B0604020202020204" pitchFamily="34" charset="0"/>
              </a:rPr>
              <a:t> Us</a:t>
            </a:r>
          </a:p>
        </p:txBody>
      </p:sp>
      <p:sp>
        <p:nvSpPr>
          <p:cNvPr id="2" name="Text Placeholder 2">
            <a:extLst>
              <a:ext uri="{FF2B5EF4-FFF2-40B4-BE49-F238E27FC236}">
                <a16:creationId xmlns:a16="http://schemas.microsoft.com/office/drawing/2014/main" id="{30D67A61-28E8-27D3-F664-BDF486DB1B74}"/>
              </a:ext>
            </a:extLst>
          </p:cNvPr>
          <p:cNvSpPr txBox="1">
            <a:spLocks/>
          </p:cNvSpPr>
          <p:nvPr userDrawn="1"/>
        </p:nvSpPr>
        <p:spPr>
          <a:xfrm>
            <a:off x="2301731" y="5428313"/>
            <a:ext cx="6430040" cy="20782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Name</a:t>
            </a:r>
          </a:p>
          <a:p>
            <a:r>
              <a:rPr lang="en-US"/>
              <a:t>Title</a:t>
            </a:r>
          </a:p>
          <a:p>
            <a:r>
              <a:rPr lang="en-US"/>
              <a:t>Phone Number</a:t>
            </a:r>
          </a:p>
          <a:p>
            <a:r>
              <a:rPr lang="en-US"/>
              <a:t>Email</a:t>
            </a:r>
            <a:endParaRPr lang="en-US" dirty="0"/>
          </a:p>
        </p:txBody>
      </p:sp>
      <p:sp>
        <p:nvSpPr>
          <p:cNvPr id="6" name="TextBox 5">
            <a:extLst>
              <a:ext uri="{FF2B5EF4-FFF2-40B4-BE49-F238E27FC236}">
                <a16:creationId xmlns:a16="http://schemas.microsoft.com/office/drawing/2014/main" id="{1A31F482-E2B9-FFC5-4434-AD9BAE1D5AC9}"/>
              </a:ext>
            </a:extLst>
          </p:cNvPr>
          <p:cNvSpPr txBox="1"/>
          <p:nvPr userDrawn="1"/>
        </p:nvSpPr>
        <p:spPr>
          <a:xfrm>
            <a:off x="1028700" y="9388351"/>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3002015987"/>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5A43291-A1BE-A8FB-3C61-A523F711DB4A}"/>
              </a:ext>
            </a:extLst>
          </p:cNvPr>
          <p:cNvPicPr>
            <a:picLocks noChangeAspect="1"/>
          </p:cNvPicPr>
          <p:nvPr userDrawn="1"/>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65690" t="68191"/>
          <a:stretch>
            <a:fillRect/>
          </a:stretch>
        </p:blipFill>
        <p:spPr>
          <a:xfrm>
            <a:off x="0" y="0"/>
            <a:ext cx="4444074" cy="4120095"/>
          </a:xfrm>
          <a:prstGeom prst="rect">
            <a:avLst/>
          </a:prstGeom>
        </p:spPr>
      </p:pic>
      <p:pic>
        <p:nvPicPr>
          <p:cNvPr id="9" name="Picture 3">
            <a:extLst>
              <a:ext uri="{FF2B5EF4-FFF2-40B4-BE49-F238E27FC236}">
                <a16:creationId xmlns:a16="http://schemas.microsoft.com/office/drawing/2014/main" id="{A65A5FDD-6C5D-A349-36F3-BE65053365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95015" y="5097857"/>
            <a:ext cx="775227" cy="732498"/>
          </a:xfrm>
          <a:prstGeom prst="rect">
            <a:avLst/>
          </a:prstGeom>
        </p:spPr>
      </p:pic>
      <p:pic>
        <p:nvPicPr>
          <p:cNvPr id="12" name="Picture 4">
            <a:extLst>
              <a:ext uri="{FF2B5EF4-FFF2-40B4-BE49-F238E27FC236}">
                <a16:creationId xmlns:a16="http://schemas.microsoft.com/office/drawing/2014/main" id="{04DF1A7A-BCF4-ADC7-3269-DAD47C6F89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95015" y="3594897"/>
            <a:ext cx="732498" cy="732498"/>
          </a:xfrm>
          <a:prstGeom prst="rect">
            <a:avLst/>
          </a:prstGeom>
        </p:spPr>
      </p:pic>
      <p:pic>
        <p:nvPicPr>
          <p:cNvPr id="13" name="Picture 5">
            <a:extLst>
              <a:ext uri="{FF2B5EF4-FFF2-40B4-BE49-F238E27FC236}">
                <a16:creationId xmlns:a16="http://schemas.microsoft.com/office/drawing/2014/main" id="{62D7219D-2321-F9F1-F9F0-AF973F56FA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23336" y="6584902"/>
            <a:ext cx="720512" cy="732498"/>
          </a:xfrm>
          <a:prstGeom prst="rect">
            <a:avLst/>
          </a:prstGeom>
        </p:spPr>
      </p:pic>
      <p:pic>
        <p:nvPicPr>
          <p:cNvPr id="14" name="Picture 6">
            <a:extLst>
              <a:ext uri="{FF2B5EF4-FFF2-40B4-BE49-F238E27FC236}">
                <a16:creationId xmlns:a16="http://schemas.microsoft.com/office/drawing/2014/main" id="{0B8F40DB-E462-7E75-D2BD-9CD306A635C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780767" y="5097857"/>
            <a:ext cx="693875" cy="732498"/>
          </a:xfrm>
          <a:prstGeom prst="rect">
            <a:avLst/>
          </a:prstGeom>
        </p:spPr>
      </p:pic>
      <p:pic>
        <p:nvPicPr>
          <p:cNvPr id="15" name="Picture 7">
            <a:extLst>
              <a:ext uri="{FF2B5EF4-FFF2-40B4-BE49-F238E27FC236}">
                <a16:creationId xmlns:a16="http://schemas.microsoft.com/office/drawing/2014/main" id="{A336AEFC-1BA8-0985-19F2-DF107F1D52A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80767" y="3594897"/>
            <a:ext cx="761577" cy="732498"/>
          </a:xfrm>
          <a:prstGeom prst="rect">
            <a:avLst/>
          </a:prstGeom>
        </p:spPr>
      </p:pic>
      <p:sp>
        <p:nvSpPr>
          <p:cNvPr id="17" name="TextBox 9">
            <a:extLst>
              <a:ext uri="{FF2B5EF4-FFF2-40B4-BE49-F238E27FC236}">
                <a16:creationId xmlns:a16="http://schemas.microsoft.com/office/drawing/2014/main" id="{C93DF287-D5EE-7563-37B7-B12C20240869}"/>
              </a:ext>
            </a:extLst>
          </p:cNvPr>
          <p:cNvSpPr txBox="1"/>
          <p:nvPr userDrawn="1"/>
        </p:nvSpPr>
        <p:spPr>
          <a:xfrm>
            <a:off x="1895015" y="2516774"/>
            <a:ext cx="6450787" cy="447675"/>
          </a:xfrm>
          <a:prstGeom prst="rect">
            <a:avLst/>
          </a:prstGeom>
        </p:spPr>
        <p:txBody>
          <a:bodyPr lIns="0" tIns="0" rIns="0" bIns="0" rtlCol="0" anchor="t">
            <a:spAutoFit/>
          </a:bodyPr>
          <a:lstStyle/>
          <a:p>
            <a:pPr>
              <a:lnSpc>
                <a:spcPts val="3599"/>
              </a:lnSpc>
            </a:pPr>
            <a:r>
              <a:rPr lang="en-US" sz="2999" dirty="0">
                <a:solidFill>
                  <a:srgbClr val="73ACDD"/>
                </a:solidFill>
                <a:latin typeface="Rubik"/>
              </a:rPr>
              <a:t>ICONS</a:t>
            </a:r>
          </a:p>
        </p:txBody>
      </p:sp>
      <p:pic>
        <p:nvPicPr>
          <p:cNvPr id="3" name="Picture 5">
            <a:extLst>
              <a:ext uri="{FF2B5EF4-FFF2-40B4-BE49-F238E27FC236}">
                <a16:creationId xmlns:a16="http://schemas.microsoft.com/office/drawing/2014/main" id="{12369D65-D6D7-1B14-5675-41D4C7AC8C62}"/>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756692" y="3645852"/>
            <a:ext cx="580142" cy="630589"/>
          </a:xfrm>
          <a:prstGeom prst="rect">
            <a:avLst/>
          </a:prstGeom>
        </p:spPr>
      </p:pic>
      <p:pic>
        <p:nvPicPr>
          <p:cNvPr id="4" name="Picture 6">
            <a:extLst>
              <a:ext uri="{FF2B5EF4-FFF2-40B4-BE49-F238E27FC236}">
                <a16:creationId xmlns:a16="http://schemas.microsoft.com/office/drawing/2014/main" id="{11C2B5A1-49FE-0753-175B-0746E217606F}"/>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714478" y="5148812"/>
            <a:ext cx="630589" cy="630589"/>
          </a:xfrm>
          <a:prstGeom prst="rect">
            <a:avLst/>
          </a:prstGeom>
        </p:spPr>
      </p:pic>
      <p:pic>
        <p:nvPicPr>
          <p:cNvPr id="5" name="Picture 7">
            <a:extLst>
              <a:ext uri="{FF2B5EF4-FFF2-40B4-BE49-F238E27FC236}">
                <a16:creationId xmlns:a16="http://schemas.microsoft.com/office/drawing/2014/main" id="{E083EE97-494A-DE04-31B5-4C77B5B600A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320606" y="3624273"/>
            <a:ext cx="673746" cy="673746"/>
          </a:xfrm>
          <a:prstGeom prst="rect">
            <a:avLst/>
          </a:prstGeom>
        </p:spPr>
      </p:pic>
      <p:pic>
        <p:nvPicPr>
          <p:cNvPr id="6" name="Picture 8">
            <a:extLst>
              <a:ext uri="{FF2B5EF4-FFF2-40B4-BE49-F238E27FC236}">
                <a16:creationId xmlns:a16="http://schemas.microsoft.com/office/drawing/2014/main" id="{C929E725-E2BF-1EB5-318B-EB2D17AA11AF}"/>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681888" y="5095022"/>
            <a:ext cx="738168" cy="738168"/>
          </a:xfrm>
          <a:prstGeom prst="rect">
            <a:avLst/>
          </a:prstGeom>
        </p:spPr>
      </p:pic>
      <p:pic>
        <p:nvPicPr>
          <p:cNvPr id="7" name="Picture 9">
            <a:extLst>
              <a:ext uri="{FF2B5EF4-FFF2-40B4-BE49-F238E27FC236}">
                <a16:creationId xmlns:a16="http://schemas.microsoft.com/office/drawing/2014/main" id="{DDE01DFF-30BC-3C4B-E090-2EC316DE1877}"/>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0776027" y="3597183"/>
            <a:ext cx="503472" cy="673746"/>
          </a:xfrm>
          <a:prstGeom prst="rect">
            <a:avLst/>
          </a:prstGeom>
        </p:spPr>
      </p:pic>
      <p:pic>
        <p:nvPicPr>
          <p:cNvPr id="10" name="Picture 10">
            <a:extLst>
              <a:ext uri="{FF2B5EF4-FFF2-40B4-BE49-F238E27FC236}">
                <a16:creationId xmlns:a16="http://schemas.microsoft.com/office/drawing/2014/main" id="{282008DA-FA8E-71C3-CCEB-764D80C37321}"/>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9024935" y="5127233"/>
            <a:ext cx="738168" cy="673746"/>
          </a:xfrm>
          <a:prstGeom prst="rect">
            <a:avLst/>
          </a:prstGeom>
        </p:spPr>
      </p:pic>
      <p:pic>
        <p:nvPicPr>
          <p:cNvPr id="11" name="Picture 11">
            <a:extLst>
              <a:ext uri="{FF2B5EF4-FFF2-40B4-BE49-F238E27FC236}">
                <a16:creationId xmlns:a16="http://schemas.microsoft.com/office/drawing/2014/main" id="{3C545911-20D6-1C60-CB0D-352CC7496912}"/>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82109" y="3624273"/>
            <a:ext cx="726589" cy="673746"/>
          </a:xfrm>
          <a:prstGeom prst="rect">
            <a:avLst/>
          </a:prstGeom>
        </p:spPr>
      </p:pic>
      <p:pic>
        <p:nvPicPr>
          <p:cNvPr id="18" name="Picture 12">
            <a:extLst>
              <a:ext uri="{FF2B5EF4-FFF2-40B4-BE49-F238E27FC236}">
                <a16:creationId xmlns:a16="http://schemas.microsoft.com/office/drawing/2014/main" id="{88E735DD-4A19-DE5D-10C4-6D517838533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7286822" y="5127233"/>
            <a:ext cx="693933" cy="673746"/>
          </a:xfrm>
          <a:prstGeom prst="rect">
            <a:avLst/>
          </a:prstGeom>
        </p:spPr>
      </p:pic>
      <p:pic>
        <p:nvPicPr>
          <p:cNvPr id="19" name="Picture 13">
            <a:extLst>
              <a:ext uri="{FF2B5EF4-FFF2-40B4-BE49-F238E27FC236}">
                <a16:creationId xmlns:a16="http://schemas.microsoft.com/office/drawing/2014/main" id="{477F9D8A-0E84-7AEB-2378-D120FE52832A}"/>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3766527" y="6573640"/>
            <a:ext cx="755023" cy="755023"/>
          </a:xfrm>
          <a:prstGeom prst="rect">
            <a:avLst/>
          </a:prstGeom>
        </p:spPr>
      </p:pic>
      <p:pic>
        <p:nvPicPr>
          <p:cNvPr id="20" name="Picture 3">
            <a:extLst>
              <a:ext uri="{FF2B5EF4-FFF2-40B4-BE49-F238E27FC236}">
                <a16:creationId xmlns:a16="http://schemas.microsoft.com/office/drawing/2014/main" id="{FD8E0628-CC54-3997-07BD-EF5924F5D79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5730813" y="6634311"/>
            <a:ext cx="677891" cy="633680"/>
          </a:xfrm>
          <a:prstGeom prst="rect">
            <a:avLst/>
          </a:prstGeom>
        </p:spPr>
      </p:pic>
      <p:pic>
        <p:nvPicPr>
          <p:cNvPr id="21" name="Picture 4">
            <a:extLst>
              <a:ext uri="{FF2B5EF4-FFF2-40B4-BE49-F238E27FC236}">
                <a16:creationId xmlns:a16="http://schemas.microsoft.com/office/drawing/2014/main" id="{9ADC5C5C-31D5-11E2-0AC8-957488EE49BD}"/>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7323636" y="6607154"/>
            <a:ext cx="681316" cy="687995"/>
          </a:xfrm>
          <a:prstGeom prst="rect">
            <a:avLst/>
          </a:prstGeom>
        </p:spPr>
      </p:pic>
      <p:pic>
        <p:nvPicPr>
          <p:cNvPr id="22" name="Picture 5">
            <a:extLst>
              <a:ext uri="{FF2B5EF4-FFF2-40B4-BE49-F238E27FC236}">
                <a16:creationId xmlns:a16="http://schemas.microsoft.com/office/drawing/2014/main" id="{2A50D2CA-8FD7-4041-7091-068DA35BE270}"/>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8970672" y="6623860"/>
            <a:ext cx="779266" cy="654583"/>
          </a:xfrm>
          <a:prstGeom prst="rect">
            <a:avLst/>
          </a:prstGeom>
        </p:spPr>
      </p:pic>
      <p:pic>
        <p:nvPicPr>
          <p:cNvPr id="23" name="Picture 6">
            <a:extLst>
              <a:ext uri="{FF2B5EF4-FFF2-40B4-BE49-F238E27FC236}">
                <a16:creationId xmlns:a16="http://schemas.microsoft.com/office/drawing/2014/main" id="{123EEAEC-F41A-2B1A-9641-1D6E71596072}"/>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0599431" y="6525189"/>
            <a:ext cx="899181" cy="742802"/>
          </a:xfrm>
          <a:prstGeom prst="rect">
            <a:avLst/>
          </a:prstGeom>
        </p:spPr>
      </p:pic>
      <p:sp>
        <p:nvSpPr>
          <p:cNvPr id="28" name="TextBox 27">
            <a:extLst>
              <a:ext uri="{FF2B5EF4-FFF2-40B4-BE49-F238E27FC236}">
                <a16:creationId xmlns:a16="http://schemas.microsoft.com/office/drawing/2014/main" id="{78BCD028-2853-4CFB-588E-98C7A783B7CC}"/>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2" name="TextBox 1">
            <a:extLst>
              <a:ext uri="{FF2B5EF4-FFF2-40B4-BE49-F238E27FC236}">
                <a16:creationId xmlns:a16="http://schemas.microsoft.com/office/drawing/2014/main" id="{219E8D12-A3CB-FEB4-1843-A7EF3BE40D8E}"/>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pic>
        <p:nvPicPr>
          <p:cNvPr id="16" name="Graphic 15">
            <a:extLst>
              <a:ext uri="{FF2B5EF4-FFF2-40B4-BE49-F238E27FC236}">
                <a16:creationId xmlns:a16="http://schemas.microsoft.com/office/drawing/2014/main" id="{0DD121C6-4C14-34F8-EB23-65F580FA0536}"/>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00100" y="9227459"/>
            <a:ext cx="571500" cy="571500"/>
          </a:xfrm>
          <a:prstGeom prst="rect">
            <a:avLst/>
          </a:prstGeom>
        </p:spPr>
      </p:pic>
    </p:spTree>
    <p:extLst>
      <p:ext uri="{BB962C8B-B14F-4D97-AF65-F5344CB8AC3E}">
        <p14:creationId xmlns:p14="http://schemas.microsoft.com/office/powerpoint/2010/main" val="3905960810"/>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73ACDE"/>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F25BB719-C2EF-0D40-B7F6-8DA2F46EB35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585" t="10237" b="12746"/>
          <a:stretch/>
        </p:blipFill>
        <p:spPr>
          <a:xfrm flipH="1">
            <a:off x="9177250" y="0"/>
            <a:ext cx="9110749" cy="10287000"/>
          </a:xfrm>
          <a:prstGeom prst="rect">
            <a:avLst/>
          </a:prstGeom>
        </p:spPr>
      </p:pic>
      <p:pic>
        <p:nvPicPr>
          <p:cNvPr id="9" name="Picture 8">
            <a:extLst>
              <a:ext uri="{FF2B5EF4-FFF2-40B4-BE49-F238E27FC236}">
                <a16:creationId xmlns:a16="http://schemas.microsoft.com/office/drawing/2014/main" id="{8B4DDF39-C005-40FA-15FD-1B88EC91FBD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86514" y="3639359"/>
            <a:ext cx="3295926" cy="3008282"/>
          </a:xfrm>
          <a:prstGeom prst="rect">
            <a:avLst/>
          </a:prstGeom>
        </p:spPr>
      </p:pic>
      <p:sp>
        <p:nvSpPr>
          <p:cNvPr id="2" name="Title Placeholder 1">
            <a:extLst>
              <a:ext uri="{FF2B5EF4-FFF2-40B4-BE49-F238E27FC236}">
                <a16:creationId xmlns:a16="http://schemas.microsoft.com/office/drawing/2014/main" id="{68D003F7-073B-EB58-BC73-8F2A77B922F0}"/>
              </a:ext>
            </a:extLst>
          </p:cNvPr>
          <p:cNvSpPr>
            <a:spLocks noGrp="1"/>
          </p:cNvSpPr>
          <p:nvPr>
            <p:ph type="title"/>
          </p:nvPr>
        </p:nvSpPr>
        <p:spPr>
          <a:xfrm>
            <a:off x="1257300" y="3142029"/>
            <a:ext cx="7919950"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257300" y="5332779"/>
            <a:ext cx="7919950" cy="37899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11">
            <a:extLst>
              <a:ext uri="{FF2B5EF4-FFF2-40B4-BE49-F238E27FC236}">
                <a16:creationId xmlns:a16="http://schemas.microsoft.com/office/drawing/2014/main" id="{E2FFF275-8D80-98BF-F7C3-B40740ADF1F8}"/>
              </a:ext>
            </a:extLst>
          </p:cNvPr>
          <p:cNvPicPr>
            <a:picLocks noChangeAspect="1"/>
          </p:cNvPicPr>
          <p:nvPr userDrawn="1"/>
        </p:nvPicPr>
        <p:blipFill>
          <a:blip r:embed="rId7">
            <a:alphaModFix amt="52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65690" t="68191"/>
          <a:stretch>
            <a:fillRect/>
          </a:stretch>
        </p:blipFill>
        <p:spPr>
          <a:xfrm>
            <a:off x="0" y="0"/>
            <a:ext cx="4444074" cy="4120095"/>
          </a:xfrm>
          <a:prstGeom prst="rect">
            <a:avLst/>
          </a:prstGeom>
        </p:spPr>
      </p:pic>
      <p:sp>
        <p:nvSpPr>
          <p:cNvPr id="11" name="TextBox 10">
            <a:extLst>
              <a:ext uri="{FF2B5EF4-FFF2-40B4-BE49-F238E27FC236}">
                <a16:creationId xmlns:a16="http://schemas.microsoft.com/office/drawing/2014/main" id="{C5D3ECD5-FB80-FF73-D564-A2698E71BCDF}"/>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pic>
        <p:nvPicPr>
          <p:cNvPr id="13" name="Graphic 12">
            <a:extLst>
              <a:ext uri="{FF2B5EF4-FFF2-40B4-BE49-F238E27FC236}">
                <a16:creationId xmlns:a16="http://schemas.microsoft.com/office/drawing/2014/main" id="{30D6E073-7739-C54C-3B4C-C73FB9BFAB2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00" y="9227459"/>
            <a:ext cx="571500" cy="571500"/>
          </a:xfrm>
          <a:prstGeom prst="rect">
            <a:avLst/>
          </a:prstGeom>
        </p:spPr>
      </p:pic>
      <p:sp>
        <p:nvSpPr>
          <p:cNvPr id="14" name="TextBox 13">
            <a:extLst>
              <a:ext uri="{FF2B5EF4-FFF2-40B4-BE49-F238E27FC236}">
                <a16:creationId xmlns:a16="http://schemas.microsoft.com/office/drawing/2014/main" id="{1355CAEB-B0AA-2AB6-BBD6-E68BBFA5F604}"/>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Tree>
    <p:extLst>
      <p:ext uri="{BB962C8B-B14F-4D97-AF65-F5344CB8AC3E}">
        <p14:creationId xmlns:p14="http://schemas.microsoft.com/office/powerpoint/2010/main" val="948943858"/>
      </p:ext>
    </p:extLst>
  </p:cSld>
  <p:clrMap bg1="lt1" tx1="dk1" bg2="lt2" tx2="dk2" accent1="accent1" accent2="accent2" accent3="accent3" accent4="accent4" accent5="accent5" accent6="accent6" hlink="hlink" folHlink="folHlink"/>
  <p:sldLayoutIdLst>
    <p:sldLayoutId id="2147483782"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66831-9210-F635-16B4-FDA537FA4189}"/>
              </a:ext>
            </a:extLst>
          </p:cNvPr>
          <p:cNvPicPr>
            <a:picLocks noChangeAspect="1"/>
          </p:cNvPicPr>
          <p:nvPr userDrawn="1"/>
        </p:nvPicPr>
        <p:blipFill rotWithShape="1">
          <a:blip r:embed="rId3"/>
          <a:srcRect t="17020" r="30705" b="17020"/>
          <a:stretch/>
        </p:blipFill>
        <p:spPr>
          <a:xfrm>
            <a:off x="2077450" y="0"/>
            <a:ext cx="16210550" cy="10287000"/>
          </a:xfrm>
          <a:prstGeom prst="rect">
            <a:avLst/>
          </a:prstGeom>
        </p:spPr>
      </p:pic>
      <p:pic>
        <p:nvPicPr>
          <p:cNvPr id="3" name="Picture 5">
            <a:extLst>
              <a:ext uri="{FF2B5EF4-FFF2-40B4-BE49-F238E27FC236}">
                <a16:creationId xmlns:a16="http://schemas.microsoft.com/office/drawing/2014/main" id="{66382728-1D72-2BBB-0089-8A0FBBB8C874}"/>
              </a:ext>
            </a:extLst>
          </p:cNvPr>
          <p:cNvPicPr>
            <a:picLocks noChangeAspect="1"/>
          </p:cNvPicPr>
          <p:nvPr userDrawn="1"/>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690" t="68191"/>
          <a:stretch>
            <a:fillRect/>
          </a:stretch>
        </p:blipFill>
        <p:spPr>
          <a:xfrm>
            <a:off x="0" y="0"/>
            <a:ext cx="4444074" cy="4120095"/>
          </a:xfrm>
          <a:prstGeom prst="rect">
            <a:avLst/>
          </a:prstGeom>
        </p:spPr>
      </p:pic>
      <p:sp>
        <p:nvSpPr>
          <p:cNvPr id="8" name="TextBox 7">
            <a:extLst>
              <a:ext uri="{FF2B5EF4-FFF2-40B4-BE49-F238E27FC236}">
                <a16:creationId xmlns:a16="http://schemas.microsoft.com/office/drawing/2014/main" id="{F9BB00CC-C6B0-CE25-DBCF-960B9AE05F8C}"/>
              </a:ext>
            </a:extLst>
          </p:cNvPr>
          <p:cNvSpPr txBox="1"/>
          <p:nvPr userDrawn="1"/>
        </p:nvSpPr>
        <p:spPr>
          <a:xfrm>
            <a:off x="1497329" y="9459807"/>
            <a:ext cx="3899129"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pic>
        <p:nvPicPr>
          <p:cNvPr id="9" name="Graphic 8">
            <a:extLst>
              <a:ext uri="{FF2B5EF4-FFF2-40B4-BE49-F238E27FC236}">
                <a16:creationId xmlns:a16="http://schemas.microsoft.com/office/drawing/2014/main" id="{10893C35-427D-3F4A-3937-5C7A67E4F5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0" name="TextBox 9">
            <a:extLst>
              <a:ext uri="{FF2B5EF4-FFF2-40B4-BE49-F238E27FC236}">
                <a16:creationId xmlns:a16="http://schemas.microsoft.com/office/drawing/2014/main" id="{00249748-42C9-5B4F-3264-8688A9596D4F}"/>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solidFill>
                  <a:schemeClr val="bg1"/>
                </a:solidFill>
              </a:rPr>
              <a:pPr algn="r"/>
              <a:t>‹#›</a:t>
            </a:fld>
            <a:endParaRPr lang="en-US" dirty="0">
              <a:solidFill>
                <a:schemeClr val="bg1"/>
              </a:solidFill>
            </a:endParaRPr>
          </a:p>
        </p:txBody>
      </p:sp>
    </p:spTree>
    <p:extLst>
      <p:ext uri="{BB962C8B-B14F-4D97-AF65-F5344CB8AC3E}">
        <p14:creationId xmlns:p14="http://schemas.microsoft.com/office/powerpoint/2010/main" val="493117945"/>
      </p:ext>
    </p:extLst>
  </p:cSld>
  <p:clrMap bg1="lt1" tx1="dk1" bg2="lt2" tx2="dk2" accent1="accent1" accent2="accent2" accent3="accent3" accent4="accent4" accent5="accent5" accent6="accent6" hlink="hlink" folHlink="folHlink"/>
  <p:sldLayoutIdLst>
    <p:sldLayoutId id="2147483772"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pic>
        <p:nvPicPr>
          <p:cNvPr id="7" name="Picture 11">
            <a:extLst>
              <a:ext uri="{FF2B5EF4-FFF2-40B4-BE49-F238E27FC236}">
                <a16:creationId xmlns:a16="http://schemas.microsoft.com/office/drawing/2014/main" id="{4135814C-6B33-E066-286E-C588A533AD1F}"/>
              </a:ext>
            </a:extLst>
          </p:cNvPr>
          <p:cNvPicPr>
            <a:picLocks noChangeAspect="1"/>
          </p:cNvPicPr>
          <p:nvPr userDrawn="1"/>
        </p:nvPicPr>
        <p:blipFill>
          <a:blip r:embed="rId3">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690" t="68191"/>
          <a:stretch>
            <a:fillRect/>
          </a:stretch>
        </p:blipFill>
        <p:spPr>
          <a:xfrm>
            <a:off x="0" y="0"/>
            <a:ext cx="4444074" cy="4120095"/>
          </a:xfrm>
          <a:prstGeom prst="rect">
            <a:avLst/>
          </a:prstGeom>
        </p:spPr>
      </p:pic>
      <p:pic>
        <p:nvPicPr>
          <p:cNvPr id="8" name="Picture 7">
            <a:extLst>
              <a:ext uri="{FF2B5EF4-FFF2-40B4-BE49-F238E27FC236}">
                <a16:creationId xmlns:a16="http://schemas.microsoft.com/office/drawing/2014/main" id="{F0510CF5-DCDA-0289-BC2B-71B41CAD1545}"/>
              </a:ext>
            </a:extLst>
          </p:cNvPr>
          <p:cNvPicPr>
            <a:picLocks noChangeAspect="1"/>
          </p:cNvPicPr>
          <p:nvPr userDrawn="1"/>
        </p:nvPicPr>
        <p:blipFill rotWithShape="1">
          <a:blip r:embed="rId5"/>
          <a:srcRect t="17020" r="30705" b="17020"/>
          <a:stretch/>
        </p:blipFill>
        <p:spPr>
          <a:xfrm>
            <a:off x="2077450" y="0"/>
            <a:ext cx="16210550" cy="10287000"/>
          </a:xfrm>
          <a:prstGeom prst="rect">
            <a:avLst/>
          </a:prstGeom>
        </p:spPr>
      </p:pic>
      <p:pic>
        <p:nvPicPr>
          <p:cNvPr id="10" name="Graphic 9">
            <a:extLst>
              <a:ext uri="{FF2B5EF4-FFF2-40B4-BE49-F238E27FC236}">
                <a16:creationId xmlns:a16="http://schemas.microsoft.com/office/drawing/2014/main" id="{183200FB-1B7E-CB70-EF96-EF7D7612F30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732F8BD1-38DD-C62C-862D-C4CCF491EAC5}"/>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solidFill>
                  <a:schemeClr val="bg1"/>
                </a:solidFill>
              </a:rPr>
              <a:pPr algn="r"/>
              <a:t>‹#›</a:t>
            </a:fld>
            <a:endParaRPr lang="en-US" dirty="0">
              <a:solidFill>
                <a:schemeClr val="bg1"/>
              </a:solidFill>
            </a:endParaRPr>
          </a:p>
        </p:txBody>
      </p:sp>
      <p:sp>
        <p:nvSpPr>
          <p:cNvPr id="4" name="TextBox 3">
            <a:extLst>
              <a:ext uri="{FF2B5EF4-FFF2-40B4-BE49-F238E27FC236}">
                <a16:creationId xmlns:a16="http://schemas.microsoft.com/office/drawing/2014/main" id="{EE17F0AA-68FD-B354-28A1-C394EFCDA264}"/>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318029036"/>
      </p:ext>
    </p:extLst>
  </p:cSld>
  <p:clrMap bg1="lt1" tx1="dk1" bg2="lt2" tx2="dk2" accent1="accent1" accent2="accent2" accent3="accent3" accent4="accent4" accent5="accent5" accent6="accent6" hlink="hlink" folHlink="folHlink"/>
  <p:sldLayoutIdLst>
    <p:sldLayoutId id="2147483787"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AC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ACD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ACD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ACD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CF2FE"/>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D338B885-ECEE-D470-E90C-BA1FB6E46F8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585" t="10237" b="12746"/>
          <a:stretch/>
        </p:blipFill>
        <p:spPr>
          <a:xfrm flipH="1">
            <a:off x="9177250" y="0"/>
            <a:ext cx="9110749" cy="10287000"/>
          </a:xfrm>
          <a:prstGeom prst="rect">
            <a:avLst/>
          </a:prstGeom>
        </p:spPr>
      </p:pic>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0143460" y="2738438"/>
            <a:ext cx="688724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5">
            <a:extLst>
              <a:ext uri="{FF2B5EF4-FFF2-40B4-BE49-F238E27FC236}">
                <a16:creationId xmlns:a16="http://schemas.microsoft.com/office/drawing/2014/main" id="{A26B1747-A477-BC4C-B70D-F49BB945F755}"/>
              </a:ext>
            </a:extLst>
          </p:cNvPr>
          <p:cNvPicPr>
            <a:picLocks noChangeAspect="1"/>
          </p:cNvPicPr>
          <p:nvPr userDrawn="1"/>
        </p:nvPicPr>
        <p:blipFill>
          <a:blip r:embed="rId5">
            <a:alphaModFix amt="5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65690" t="68191"/>
          <a:stretch>
            <a:fillRect/>
          </a:stretch>
        </p:blipFill>
        <p:spPr>
          <a:xfrm>
            <a:off x="0" y="0"/>
            <a:ext cx="4444074" cy="4120095"/>
          </a:xfrm>
          <a:prstGeom prst="rect">
            <a:avLst/>
          </a:prstGeom>
        </p:spPr>
      </p:pic>
      <p:sp>
        <p:nvSpPr>
          <p:cNvPr id="9" name="Title Placeholder 1">
            <a:extLst>
              <a:ext uri="{FF2B5EF4-FFF2-40B4-BE49-F238E27FC236}">
                <a16:creationId xmlns:a16="http://schemas.microsoft.com/office/drawing/2014/main" id="{688F5469-1E98-8CAA-C6D1-B7F6EF45D34A}"/>
              </a:ext>
            </a:extLst>
          </p:cNvPr>
          <p:cNvSpPr>
            <a:spLocks noGrp="1"/>
          </p:cNvSpPr>
          <p:nvPr>
            <p:ph type="title"/>
          </p:nvPr>
        </p:nvSpPr>
        <p:spPr>
          <a:xfrm>
            <a:off x="1290132" y="4148932"/>
            <a:ext cx="7820619" cy="1989137"/>
          </a:xfrm>
          <a:prstGeom prst="rect">
            <a:avLst/>
          </a:prstGeom>
        </p:spPr>
        <p:txBody>
          <a:bodyPr vert="horz" lIns="91440" tIns="45720" rIns="91440" bIns="45720" rtlCol="0" anchor="ctr">
            <a:normAutofit/>
          </a:bodyPr>
          <a:lstStyle/>
          <a:p>
            <a:r>
              <a:rPr lang="en-US" dirty="0"/>
              <a:t>Click to edit Master title style</a:t>
            </a:r>
          </a:p>
        </p:txBody>
      </p:sp>
      <p:pic>
        <p:nvPicPr>
          <p:cNvPr id="8" name="Graphic 7">
            <a:extLst>
              <a:ext uri="{FF2B5EF4-FFF2-40B4-BE49-F238E27FC236}">
                <a16:creationId xmlns:a16="http://schemas.microsoft.com/office/drawing/2014/main" id="{9BC708A4-290A-A6D4-5FCB-EC09E5F0A7E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100" y="9227459"/>
            <a:ext cx="571500" cy="571500"/>
          </a:xfrm>
          <a:prstGeom prst="rect">
            <a:avLst/>
          </a:prstGeom>
        </p:spPr>
      </p:pic>
      <p:sp>
        <p:nvSpPr>
          <p:cNvPr id="10" name="TextBox 9">
            <a:extLst>
              <a:ext uri="{FF2B5EF4-FFF2-40B4-BE49-F238E27FC236}">
                <a16:creationId xmlns:a16="http://schemas.microsoft.com/office/drawing/2014/main" id="{05769C43-2C10-8FA8-83E7-9762089CF2F3}"/>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8862042D-AAF2-02F4-95EA-E1F60C08A504}"/>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1243783581"/>
      </p:ext>
    </p:extLst>
  </p:cSld>
  <p:clrMap bg1="lt1" tx1="dk1" bg2="lt2" tx2="dk2" accent1="accent1" accent2="accent2" accent3="accent3" accent4="accent4" accent5="accent5" accent6="accent6" hlink="hlink" folHlink="folHlink"/>
  <p:sldLayoutIdLst>
    <p:sldLayoutId id="2147483749" r:id="rId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73ACDE"/>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E4408A9-0693-E0AA-71DD-BC07E413AF0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585" t="10237" b="12746"/>
          <a:stretch/>
        </p:blipFill>
        <p:spPr>
          <a:xfrm flipH="1">
            <a:off x="9177250" y="0"/>
            <a:ext cx="9110749" cy="10287000"/>
          </a:xfrm>
          <a:prstGeom prst="rect">
            <a:avLst/>
          </a:prstGeom>
        </p:spPr>
      </p:pic>
      <p:sp>
        <p:nvSpPr>
          <p:cNvPr id="2" name="Title Placeholder 1">
            <a:extLst>
              <a:ext uri="{FF2B5EF4-FFF2-40B4-BE49-F238E27FC236}">
                <a16:creationId xmlns:a16="http://schemas.microsoft.com/office/drawing/2014/main" id="{68D003F7-073B-EB58-BC73-8F2A77B922F0}"/>
              </a:ext>
            </a:extLst>
          </p:cNvPr>
          <p:cNvSpPr>
            <a:spLocks noGrp="1"/>
          </p:cNvSpPr>
          <p:nvPr>
            <p:ph type="title"/>
          </p:nvPr>
        </p:nvSpPr>
        <p:spPr>
          <a:xfrm>
            <a:off x="1290132" y="4148932"/>
            <a:ext cx="7820619"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0143460" y="2738438"/>
            <a:ext cx="688724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1">
            <a:extLst>
              <a:ext uri="{FF2B5EF4-FFF2-40B4-BE49-F238E27FC236}">
                <a16:creationId xmlns:a16="http://schemas.microsoft.com/office/drawing/2014/main" id="{654F0287-99B0-5AAE-48EA-BFC5DC68367E}"/>
              </a:ext>
            </a:extLst>
          </p:cNvPr>
          <p:cNvPicPr>
            <a:picLocks noChangeAspect="1"/>
          </p:cNvPicPr>
          <p:nvPr userDrawn="1"/>
        </p:nvPicPr>
        <p:blipFill>
          <a:blip r:embed="rId5">
            <a:alphaModFix amt="5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65690" t="68191"/>
          <a:stretch>
            <a:fillRect/>
          </a:stretch>
        </p:blipFill>
        <p:spPr>
          <a:xfrm>
            <a:off x="0" y="0"/>
            <a:ext cx="4444074" cy="4120095"/>
          </a:xfrm>
          <a:prstGeom prst="rect">
            <a:avLst/>
          </a:prstGeom>
        </p:spPr>
      </p:pic>
      <p:pic>
        <p:nvPicPr>
          <p:cNvPr id="10" name="Graphic 9">
            <a:extLst>
              <a:ext uri="{FF2B5EF4-FFF2-40B4-BE49-F238E27FC236}">
                <a16:creationId xmlns:a16="http://schemas.microsoft.com/office/drawing/2014/main" id="{338CB0F6-64DC-95CC-CB29-613E6C9D013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657D1D61-CB7D-8159-C406-7A56C13A3C02}"/>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96AF2BA3-58BA-7EAF-93E3-3D3BF3D3571A}"/>
              </a:ext>
            </a:extLst>
          </p:cNvPr>
          <p:cNvSpPr txBox="1"/>
          <p:nvPr userDrawn="1"/>
        </p:nvSpPr>
        <p:spPr>
          <a:xfrm>
            <a:off x="1497330" y="9459807"/>
            <a:ext cx="4213922" cy="215444"/>
          </a:xfrm>
          <a:prstGeom prst="rect">
            <a:avLst/>
          </a:prstGeom>
        </p:spPr>
        <p:txBody>
          <a:bodyPr wrap="square" lIns="0" tIns="0" rIns="0" bIns="0" rtlCol="0" anchor="t">
            <a:spAutoFit/>
          </a:bodyPr>
          <a:lstStyle/>
          <a:p>
            <a:r>
              <a:rPr lang="en-US" sz="1400" b="0" i="0" dirty="0">
                <a:solidFill>
                  <a:schemeClr val="bg1"/>
                </a:solidFill>
                <a:effectLst/>
                <a:latin typeface="Rubik" panose="02000604000000020004" pitchFamily="2" charset="-79"/>
                <a:cs typeface="Rubik" panose="02000604000000020004" pitchFamily="2" charset="-79"/>
              </a:rPr>
              <a:t>© 2023 Somatus - All Rights Reserved. </a:t>
            </a:r>
            <a:endParaRPr lang="en-US" sz="1400" dirty="0">
              <a:solidFill>
                <a:schemeClr val="bg1"/>
              </a:solidFill>
              <a:latin typeface="Rubik Light"/>
            </a:endParaRPr>
          </a:p>
        </p:txBody>
      </p:sp>
    </p:spTree>
    <p:extLst>
      <p:ext uri="{BB962C8B-B14F-4D97-AF65-F5344CB8AC3E}">
        <p14:creationId xmlns:p14="http://schemas.microsoft.com/office/powerpoint/2010/main" val="719591032"/>
      </p:ext>
    </p:extLst>
  </p:cSld>
  <p:clrMap bg1="lt1" tx1="dk1" bg2="lt2" tx2="dk2" accent1="accent1" accent2="accent2" accent3="accent3" accent4="accent4" accent5="accent5" accent6="accent6" hlink="hlink" folHlink="folHlink"/>
  <p:sldLayoutIdLst>
    <p:sldLayoutId id="2147483767"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D003F7-073B-EB58-BC73-8F2A77B922F0}"/>
              </a:ext>
            </a:extLst>
          </p:cNvPr>
          <p:cNvSpPr>
            <a:spLocks noGrp="1"/>
          </p:cNvSpPr>
          <p:nvPr>
            <p:ph type="title"/>
          </p:nvPr>
        </p:nvSpPr>
        <p:spPr>
          <a:xfrm>
            <a:off x="1257300" y="1993714"/>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257300" y="4184464"/>
            <a:ext cx="15773400" cy="47043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5">
            <a:extLst>
              <a:ext uri="{FF2B5EF4-FFF2-40B4-BE49-F238E27FC236}">
                <a16:creationId xmlns:a16="http://schemas.microsoft.com/office/drawing/2014/main" id="{300A5078-2694-7125-340A-3E6EB2F60EF2}"/>
              </a:ext>
            </a:extLst>
          </p:cNvPr>
          <p:cNvPicPr>
            <a:picLocks noChangeAspect="1"/>
          </p:cNvPicPr>
          <p:nvPr userDrawn="1"/>
        </p:nvPicPr>
        <p:blipFill>
          <a:blip r:embed="rId5">
            <a:alphaModFix amt="5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65690" t="68191"/>
          <a:stretch>
            <a:fillRect/>
          </a:stretch>
        </p:blipFill>
        <p:spPr>
          <a:xfrm>
            <a:off x="14990" y="0"/>
            <a:ext cx="4444074" cy="4120095"/>
          </a:xfrm>
          <a:prstGeom prst="rect">
            <a:avLst/>
          </a:prstGeom>
        </p:spPr>
      </p:pic>
      <p:pic>
        <p:nvPicPr>
          <p:cNvPr id="9" name="Graphic 8">
            <a:extLst>
              <a:ext uri="{FF2B5EF4-FFF2-40B4-BE49-F238E27FC236}">
                <a16:creationId xmlns:a16="http://schemas.microsoft.com/office/drawing/2014/main" id="{FD3D5A3A-198D-C491-810D-9F60D3E2324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180F84CC-AB65-1B14-3F3A-30469A8AEC1E}"/>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1D36845C-AF78-1AA1-91DF-33F9A8B8B447}"/>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spTree>
    <p:extLst>
      <p:ext uri="{BB962C8B-B14F-4D97-AF65-F5344CB8AC3E}">
        <p14:creationId xmlns:p14="http://schemas.microsoft.com/office/powerpoint/2010/main" val="3351440051"/>
      </p:ext>
    </p:extLst>
  </p:cSld>
  <p:clrMap bg1="lt1" tx1="dk1" bg2="lt2" tx2="dk2" accent1="accent1" accent2="accent2" accent3="accent3" accent4="accent4" accent5="accent5" accent6="accent6" hlink="hlink" folHlink="folHlink"/>
  <p:sldLayoutIdLst>
    <p:sldLayoutId id="2147483745" r:id="rId1"/>
    <p:sldLayoutId id="2147483770" r:id="rId2"/>
    <p:sldLayoutId id="2147483775" r:id="rId3"/>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D003F7-073B-EB58-BC73-8F2A77B922F0}"/>
              </a:ext>
            </a:extLst>
          </p:cNvPr>
          <p:cNvSpPr>
            <a:spLocks noGrp="1"/>
          </p:cNvSpPr>
          <p:nvPr>
            <p:ph type="title"/>
          </p:nvPr>
        </p:nvSpPr>
        <p:spPr>
          <a:xfrm>
            <a:off x="1257300" y="1993714"/>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B52B28-0957-81E4-D1F4-BE3B5814D208}"/>
              </a:ext>
            </a:extLst>
          </p:cNvPr>
          <p:cNvSpPr>
            <a:spLocks noGrp="1"/>
          </p:cNvSpPr>
          <p:nvPr>
            <p:ph type="body" idx="1"/>
          </p:nvPr>
        </p:nvSpPr>
        <p:spPr>
          <a:xfrm>
            <a:off x="1257300" y="4184464"/>
            <a:ext cx="15773400" cy="47043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D3D5A3A-198D-C491-810D-9F60D3E2324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100" y="9227459"/>
            <a:ext cx="571500" cy="571500"/>
          </a:xfrm>
          <a:prstGeom prst="rect">
            <a:avLst/>
          </a:prstGeom>
        </p:spPr>
      </p:pic>
      <p:sp>
        <p:nvSpPr>
          <p:cNvPr id="11" name="TextBox 10">
            <a:extLst>
              <a:ext uri="{FF2B5EF4-FFF2-40B4-BE49-F238E27FC236}">
                <a16:creationId xmlns:a16="http://schemas.microsoft.com/office/drawing/2014/main" id="{180F84CC-AB65-1B14-3F3A-30469A8AEC1E}"/>
              </a:ext>
            </a:extLst>
          </p:cNvPr>
          <p:cNvSpPr txBox="1"/>
          <p:nvPr userDrawn="1"/>
        </p:nvSpPr>
        <p:spPr>
          <a:xfrm>
            <a:off x="16790670" y="9425394"/>
            <a:ext cx="708660" cy="369332"/>
          </a:xfrm>
          <a:prstGeom prst="rect">
            <a:avLst/>
          </a:prstGeom>
          <a:noFill/>
        </p:spPr>
        <p:txBody>
          <a:bodyPr wrap="square" rtlCol="0">
            <a:spAutoFit/>
          </a:bodyPr>
          <a:lstStyle/>
          <a:p>
            <a:pPr algn="r"/>
            <a:fld id="{61CF316B-F124-BD43-B615-B286015E85D5}" type="slidenum">
              <a:rPr lang="en-US" smtClean="0"/>
              <a:pPr algn="r"/>
              <a:t>‹#›</a:t>
            </a:fld>
            <a:endParaRPr lang="en-US" dirty="0"/>
          </a:p>
        </p:txBody>
      </p:sp>
      <p:sp>
        <p:nvSpPr>
          <p:cNvPr id="4" name="TextBox 3">
            <a:extLst>
              <a:ext uri="{FF2B5EF4-FFF2-40B4-BE49-F238E27FC236}">
                <a16:creationId xmlns:a16="http://schemas.microsoft.com/office/drawing/2014/main" id="{1D36845C-AF78-1AA1-91DF-33F9A8B8B447}"/>
              </a:ext>
            </a:extLst>
          </p:cNvPr>
          <p:cNvSpPr txBox="1"/>
          <p:nvPr userDrawn="1"/>
        </p:nvSpPr>
        <p:spPr>
          <a:xfrm>
            <a:off x="1497329" y="9459807"/>
            <a:ext cx="4049031" cy="215444"/>
          </a:xfrm>
          <a:prstGeom prst="rect">
            <a:avLst/>
          </a:prstGeom>
        </p:spPr>
        <p:txBody>
          <a:bodyPr wrap="square" lIns="0" tIns="0" rIns="0" bIns="0" rtlCol="0" anchor="t">
            <a:spAutoFit/>
          </a:bodyPr>
          <a:lstStyle/>
          <a:p>
            <a:r>
              <a:rPr lang="en-US" sz="1400" b="0" i="0" dirty="0">
                <a:solidFill>
                  <a:schemeClr val="bg1">
                    <a:lumMod val="65000"/>
                  </a:schemeClr>
                </a:solidFill>
                <a:effectLst/>
                <a:latin typeface="Rubik" panose="02000604000000020004" pitchFamily="2" charset="-79"/>
                <a:cs typeface="Rubik" panose="02000604000000020004" pitchFamily="2" charset="-79"/>
              </a:rPr>
              <a:t>© 2023 Somatus - All Rights Reserved. </a:t>
            </a:r>
            <a:endParaRPr lang="en-US" sz="1400" dirty="0">
              <a:solidFill>
                <a:schemeClr val="bg1">
                  <a:lumMod val="65000"/>
                </a:schemeClr>
              </a:solidFill>
              <a:latin typeface="Rubik Light"/>
            </a:endParaRPr>
          </a:p>
        </p:txBody>
      </p:sp>
      <p:pic>
        <p:nvPicPr>
          <p:cNvPr id="6" name="Picture 2">
            <a:extLst>
              <a:ext uri="{FF2B5EF4-FFF2-40B4-BE49-F238E27FC236}">
                <a16:creationId xmlns:a16="http://schemas.microsoft.com/office/drawing/2014/main" id="{EEBC8924-F2CF-2EBA-141F-D4532575535F}"/>
              </a:ext>
            </a:extLst>
          </p:cNvPr>
          <p:cNvPicPr>
            <a:picLocks noChangeAspect="1"/>
          </p:cNvPicPr>
          <p:nvPr userDrawn="1"/>
        </p:nvPicPr>
        <p:blipFill>
          <a:blip r:embed="rId10">
            <a:alphaModFix amt="52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5690" t="68191"/>
          <a:stretch>
            <a:fillRect/>
          </a:stretch>
        </p:blipFill>
        <p:spPr>
          <a:xfrm rot="-10800000" flipV="1">
            <a:off x="14000289" y="0"/>
            <a:ext cx="4287711" cy="3975131"/>
          </a:xfrm>
          <a:prstGeom prst="rect">
            <a:avLst/>
          </a:prstGeom>
        </p:spPr>
      </p:pic>
    </p:spTree>
    <p:extLst>
      <p:ext uri="{BB962C8B-B14F-4D97-AF65-F5344CB8AC3E}">
        <p14:creationId xmlns:p14="http://schemas.microsoft.com/office/powerpoint/2010/main" val="198905772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F52274-9393-D78D-B004-1E71A2E2A28E}"/>
              </a:ext>
            </a:extLst>
          </p:cNvPr>
          <p:cNvSpPr>
            <a:spLocks noGrp="1"/>
          </p:cNvSpPr>
          <p:nvPr>
            <p:ph type="ctrTitle"/>
          </p:nvPr>
        </p:nvSpPr>
        <p:spPr/>
        <p:txBody>
          <a:bodyPr/>
          <a:lstStyle/>
          <a:p>
            <a:r>
              <a:rPr lang="en-US" dirty="0"/>
              <a:t>DevOps KPI’s</a:t>
            </a:r>
          </a:p>
        </p:txBody>
      </p:sp>
      <p:sp>
        <p:nvSpPr>
          <p:cNvPr id="2" name="TextBox 1">
            <a:extLst>
              <a:ext uri="{FF2B5EF4-FFF2-40B4-BE49-F238E27FC236}">
                <a16:creationId xmlns:a16="http://schemas.microsoft.com/office/drawing/2014/main" id="{51C76DBA-F64E-25F0-6B21-8A3BDB4372A4}"/>
              </a:ext>
            </a:extLst>
          </p:cNvPr>
          <p:cNvSpPr txBox="1"/>
          <p:nvPr/>
        </p:nvSpPr>
        <p:spPr>
          <a:xfrm>
            <a:off x="1066800" y="4557682"/>
            <a:ext cx="9708777" cy="5386090"/>
          </a:xfrm>
          <a:prstGeom prst="rect">
            <a:avLst/>
          </a:prstGeom>
          <a:noFill/>
        </p:spPr>
        <p:txBody>
          <a:bodyPr wrap="square" rtlCol="0">
            <a:spAutoFit/>
          </a:bodyPr>
          <a:lstStyle/>
          <a:p>
            <a:r>
              <a:rPr lang="en-US" dirty="0">
                <a:solidFill>
                  <a:schemeClr val="tx2"/>
                </a:solidFill>
              </a:rPr>
              <a:t>The purpose of DevOps key performance is to measure and evaluate the effectiveness, efficiency, and overall performance of DevOps practices within an organization. These KPI’S </a:t>
            </a:r>
          </a:p>
          <a:p>
            <a:r>
              <a:rPr lang="en-US" dirty="0">
                <a:solidFill>
                  <a:schemeClr val="tx2"/>
                </a:solidFill>
              </a:rPr>
              <a:t>Will tell us how teams are collaborating, delivering software and maintain stability and reliability of systems.</a:t>
            </a:r>
          </a:p>
          <a:p>
            <a:r>
              <a:rPr lang="en-US" dirty="0">
                <a:solidFill>
                  <a:schemeClr val="tx2"/>
                </a:solidFill>
              </a:rPr>
              <a:t> </a:t>
            </a:r>
          </a:p>
          <a:p>
            <a:r>
              <a:rPr lang="en-US" sz="2000" b="1" u="sng" dirty="0">
                <a:solidFill>
                  <a:schemeClr val="tx2"/>
                </a:solidFill>
              </a:rPr>
              <a:t>Purpose of </a:t>
            </a:r>
            <a:r>
              <a:rPr lang="en-US" sz="2000" b="1" u="sng" dirty="0" err="1">
                <a:solidFill>
                  <a:schemeClr val="tx2"/>
                </a:solidFill>
              </a:rPr>
              <a:t>devOps</a:t>
            </a:r>
            <a:r>
              <a:rPr lang="en-US" sz="2000" b="1" u="sng" dirty="0">
                <a:solidFill>
                  <a:schemeClr val="tx2"/>
                </a:solidFill>
              </a:rPr>
              <a:t> KPI”S include </a:t>
            </a:r>
          </a:p>
          <a:p>
            <a:endParaRPr lang="en-US" dirty="0">
              <a:solidFill>
                <a:schemeClr val="tx2"/>
              </a:solidFill>
            </a:endParaRPr>
          </a:p>
          <a:p>
            <a:pPr marL="285750" indent="-285750">
              <a:buFont typeface="Arial" panose="020B0604020202020204" pitchFamily="34" charset="0"/>
              <a:buChar char="•"/>
            </a:pPr>
            <a:r>
              <a:rPr lang="en-US" b="1" i="0" dirty="0">
                <a:solidFill>
                  <a:srgbClr val="1F2328"/>
                </a:solidFill>
                <a:effectLst/>
                <a:latin typeface="+mj-lt"/>
              </a:rPr>
              <a:t>Continuous Improvement</a:t>
            </a:r>
          </a:p>
          <a:p>
            <a:pPr marL="285750" indent="-285750" algn="l">
              <a:buFont typeface="Arial" panose="020B0604020202020204" pitchFamily="34" charset="0"/>
              <a:buChar char="•"/>
            </a:pPr>
            <a:r>
              <a:rPr lang="en-US" b="1" i="0" dirty="0">
                <a:solidFill>
                  <a:srgbClr val="1F2328"/>
                </a:solidFill>
                <a:effectLst/>
                <a:latin typeface="+mj-lt"/>
              </a:rPr>
              <a:t>Performance Monitoring</a:t>
            </a:r>
            <a:endParaRPr lang="en-US" b="0" i="0" dirty="0">
              <a:solidFill>
                <a:srgbClr val="1F2328"/>
              </a:solidFill>
              <a:effectLst/>
              <a:latin typeface="+mj-lt"/>
            </a:endParaRPr>
          </a:p>
          <a:p>
            <a:pPr marL="285750" indent="-285750" algn="l">
              <a:buFont typeface="Arial" panose="020B0604020202020204" pitchFamily="34" charset="0"/>
              <a:buChar char="•"/>
            </a:pPr>
            <a:r>
              <a:rPr lang="en-US" b="1" i="0" dirty="0">
                <a:solidFill>
                  <a:srgbClr val="1F2328"/>
                </a:solidFill>
                <a:effectLst/>
                <a:latin typeface="+mj-lt"/>
              </a:rPr>
              <a:t>Visibility and Transparency Risk Management</a:t>
            </a:r>
            <a:endParaRPr lang="en-US" b="0" i="0" dirty="0">
              <a:solidFill>
                <a:srgbClr val="1F2328"/>
              </a:solidFill>
              <a:effectLst/>
              <a:latin typeface="+mj-lt"/>
            </a:endParaRPr>
          </a:p>
          <a:p>
            <a:pPr marL="285750" indent="-285750">
              <a:buFont typeface="Arial" panose="020B0604020202020204" pitchFamily="34" charset="0"/>
              <a:buChar char="•"/>
            </a:pPr>
            <a:r>
              <a:rPr lang="en-US" b="1" i="0" dirty="0">
                <a:solidFill>
                  <a:srgbClr val="1F2328"/>
                </a:solidFill>
                <a:effectLst/>
                <a:latin typeface="+mj-lt"/>
              </a:rPr>
              <a:t>Resource Optimization</a:t>
            </a:r>
            <a:endParaRPr lang="en-US" b="0" i="0" dirty="0">
              <a:solidFill>
                <a:srgbClr val="1F2328"/>
              </a:solidFill>
              <a:effectLst/>
              <a:latin typeface="+mj-lt"/>
            </a:endParaRPr>
          </a:p>
          <a:p>
            <a:pPr marL="285750" indent="-285750" algn="l">
              <a:buFont typeface="Arial" panose="020B0604020202020204" pitchFamily="34" charset="0"/>
              <a:buChar char="•"/>
            </a:pPr>
            <a:r>
              <a:rPr lang="en-US" b="1" i="0" dirty="0">
                <a:solidFill>
                  <a:srgbClr val="1F2328"/>
                </a:solidFill>
                <a:effectLst/>
                <a:latin typeface="+mj-lt"/>
              </a:rPr>
              <a:t>Quality Assurance</a:t>
            </a:r>
          </a:p>
          <a:p>
            <a:pPr marL="285750" indent="-285750" algn="l">
              <a:buFont typeface="Arial" panose="020B0604020202020204" pitchFamily="34" charset="0"/>
              <a:buChar char="•"/>
            </a:pPr>
            <a:r>
              <a:rPr lang="en-US" b="1" i="0" dirty="0">
                <a:solidFill>
                  <a:srgbClr val="1F2328"/>
                </a:solidFill>
                <a:effectLst/>
                <a:latin typeface="+mj-lt"/>
              </a:rPr>
              <a:t>Agile and Lean Practices</a:t>
            </a:r>
            <a:endParaRPr lang="en-US" b="0" i="0" dirty="0">
              <a:solidFill>
                <a:srgbClr val="1F2328"/>
              </a:solidFill>
              <a:effectLst/>
              <a:latin typeface="+mj-lt"/>
            </a:endParaRPr>
          </a:p>
          <a:p>
            <a:pPr marL="285750" indent="-285750">
              <a:buFont typeface="Arial" panose="020B0604020202020204" pitchFamily="34" charset="0"/>
              <a:buChar char="•"/>
            </a:pPr>
            <a:r>
              <a:rPr lang="en-US" b="1" dirty="0">
                <a:solidFill>
                  <a:srgbClr val="1F2328"/>
                </a:solidFill>
                <a:latin typeface="+mj-lt"/>
              </a:rPr>
              <a:t>Incident Management</a:t>
            </a:r>
          </a:p>
          <a:p>
            <a:pPr algn="l"/>
            <a:br>
              <a:rPr lang="en-US" b="0" i="0" dirty="0">
                <a:solidFill>
                  <a:srgbClr val="1F2328"/>
                </a:solidFill>
                <a:effectLst/>
                <a:latin typeface="+mj-lt"/>
              </a:rPr>
            </a:br>
            <a:br>
              <a:rPr lang="en-US" b="1" i="0" dirty="0">
                <a:solidFill>
                  <a:srgbClr val="1F2328"/>
                </a:solidFill>
                <a:effectLst/>
                <a:latin typeface="+mj-lt"/>
              </a:rPr>
            </a:b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413508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74476" y="788895"/>
            <a:ext cx="15773400" cy="632012"/>
          </a:xfrm>
        </p:spPr>
        <p:txBody>
          <a:bodyPr>
            <a:normAutofit/>
          </a:bodyPr>
          <a:lstStyle/>
          <a:p>
            <a:pPr marL="0" indent="0" algn="l">
              <a:buNone/>
            </a:pPr>
            <a:r>
              <a:rPr lang="en-US" sz="2400" b="1" i="0" u="sng" dirty="0">
                <a:solidFill>
                  <a:srgbClr val="1F2328"/>
                </a:solidFill>
                <a:effectLst/>
                <a:latin typeface="+mj-lt"/>
              </a:rPr>
              <a:t>Resource Optimization:</a:t>
            </a:r>
          </a:p>
          <a:p>
            <a:endParaRPr lang="en-US" sz="2400" u="sng" dirty="0"/>
          </a:p>
        </p:txBody>
      </p:sp>
      <p:sp>
        <p:nvSpPr>
          <p:cNvPr id="2" name="TextBox 1">
            <a:extLst>
              <a:ext uri="{FF2B5EF4-FFF2-40B4-BE49-F238E27FC236}">
                <a16:creationId xmlns:a16="http://schemas.microsoft.com/office/drawing/2014/main" id="{1503EC1C-C0F7-BAD4-2DAA-EBB4905A4A2F}"/>
              </a:ext>
            </a:extLst>
          </p:cNvPr>
          <p:cNvSpPr txBox="1"/>
          <p:nvPr/>
        </p:nvSpPr>
        <p:spPr>
          <a:xfrm>
            <a:off x="887506" y="1698813"/>
            <a:ext cx="16143194" cy="6463308"/>
          </a:xfrm>
          <a:prstGeom prst="rect">
            <a:avLst/>
          </a:prstGeom>
          <a:noFill/>
        </p:spPr>
        <p:txBody>
          <a:bodyPr wrap="square" rtlCol="0">
            <a:spAutoFit/>
          </a:bodyPr>
          <a:lstStyle/>
          <a:p>
            <a:pPr algn="l"/>
            <a:r>
              <a:rPr lang="en-US" b="0" i="0" dirty="0">
                <a:solidFill>
                  <a:srgbClr val="374151"/>
                </a:solidFill>
                <a:effectLst/>
                <a:latin typeface="Söhne"/>
              </a:rPr>
              <a:t>Resource optimization in the context of DevOps involves efficiently utilizing various resources, such as infrastructure, personnel, and tools, to ensure cost-effectiveness and optimal performance throughout the software development and delivery process. Key Performance Indicators (KPIs) related to resource optimization help organizations measure and improve their resource utilization. Here are some important resource optimization DevOps KPIs:</a:t>
            </a:r>
          </a:p>
          <a:p>
            <a:pPr algn="l"/>
            <a:r>
              <a:rPr lang="en-US" sz="2100" b="1" i="0" dirty="0">
                <a:solidFill>
                  <a:srgbClr val="374151"/>
                </a:solidFill>
                <a:effectLst/>
                <a:latin typeface="Söhne"/>
              </a:rPr>
              <a:t>Infrastructure Cost per Deployment:</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cost of infrastructure divided by the number of deployments.</a:t>
            </a:r>
          </a:p>
          <a:p>
            <a:pPr lvl="1" algn="l"/>
            <a:r>
              <a:rPr lang="en-US" b="0" i="0" dirty="0">
                <a:solidFill>
                  <a:srgbClr val="374151"/>
                </a:solidFill>
                <a:effectLst/>
                <a:latin typeface="Söhne"/>
              </a:rPr>
              <a:t>Measures how efficiently infrastructure resources are used for each deployment, helping to optimize costs.</a:t>
            </a:r>
          </a:p>
          <a:p>
            <a:pPr algn="l"/>
            <a:r>
              <a:rPr lang="en-US" sz="2100" b="1" i="0" dirty="0">
                <a:solidFill>
                  <a:srgbClr val="374151"/>
                </a:solidFill>
                <a:effectLst/>
                <a:latin typeface="Söhne"/>
              </a:rPr>
              <a:t>Server Utilization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server capacity in use during normal operations.</a:t>
            </a:r>
          </a:p>
          <a:p>
            <a:pPr lvl="1" algn="l"/>
            <a:r>
              <a:rPr lang="en-US" b="0" i="0" dirty="0">
                <a:solidFill>
                  <a:srgbClr val="374151"/>
                </a:solidFill>
                <a:effectLst/>
                <a:latin typeface="Söhne"/>
              </a:rPr>
              <a:t>Tracks the efficiency of server resource utilization, ensuring that resources are neither underutilized nor over-provisioned.</a:t>
            </a:r>
          </a:p>
          <a:p>
            <a:pPr algn="l"/>
            <a:r>
              <a:rPr lang="en-US" sz="2100" b="1" i="0" dirty="0">
                <a:solidFill>
                  <a:srgbClr val="374151"/>
                </a:solidFill>
                <a:effectLst/>
                <a:latin typeface="Söhne"/>
              </a:rPr>
              <a:t>Environment Idle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percentage of time development, testing, or staging environments remain idle.</a:t>
            </a:r>
          </a:p>
          <a:p>
            <a:pPr lvl="1" algn="l"/>
            <a:r>
              <a:rPr lang="en-US" b="0" i="0" dirty="0">
                <a:solidFill>
                  <a:srgbClr val="374151"/>
                </a:solidFill>
                <a:effectLst/>
                <a:latin typeface="Söhne"/>
              </a:rPr>
              <a:t>Identifies periods of underutilization, allowing teams to optimize resource allocation and potentially reduce costs.</a:t>
            </a:r>
          </a:p>
          <a:p>
            <a:pPr algn="l"/>
            <a:r>
              <a:rPr lang="en-US" sz="2100" b="1" i="0" dirty="0">
                <a:solidFill>
                  <a:srgbClr val="374151"/>
                </a:solidFill>
                <a:effectLst/>
                <a:latin typeface="Söhne"/>
              </a:rPr>
              <a:t>Deployment Lead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from code commit to deployment in production.</a:t>
            </a:r>
          </a:p>
          <a:p>
            <a:pPr lvl="1" algn="l"/>
            <a:r>
              <a:rPr lang="en-US" b="0" i="0" dirty="0">
                <a:solidFill>
                  <a:srgbClr val="374151"/>
                </a:solidFill>
                <a:effectLst/>
                <a:latin typeface="Söhne"/>
              </a:rPr>
              <a:t>Shorter deployment lead times indicate faster time-to-market and efficient use of development and testing resources.</a:t>
            </a:r>
          </a:p>
          <a:p>
            <a:pPr algn="l"/>
            <a:r>
              <a:rPr lang="en-US" sz="2100" b="1" i="0" dirty="0">
                <a:solidFill>
                  <a:srgbClr val="374151"/>
                </a:solidFill>
                <a:effectLst/>
                <a:latin typeface="Söhne"/>
              </a:rPr>
              <a:t>Resource Allocation Accuracy: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Accuracy of resource allocation compared to actual resource usage.</a:t>
            </a:r>
          </a:p>
          <a:p>
            <a:pPr lvl="1" algn="l"/>
            <a:r>
              <a:rPr lang="en-US" b="0" i="0" dirty="0">
                <a:solidFill>
                  <a:srgbClr val="374151"/>
                </a:solidFill>
                <a:effectLst/>
                <a:latin typeface="Söhne"/>
              </a:rPr>
              <a:t>Ensures that resources, including personnel and infrastructure, are allocated appropriately, avoiding unnecessary costs or shortages.</a:t>
            </a:r>
          </a:p>
          <a:p>
            <a:pPr algn="l"/>
            <a:r>
              <a:rPr lang="en-US" sz="2100" b="1" i="0" dirty="0">
                <a:solidFill>
                  <a:srgbClr val="374151"/>
                </a:solidFill>
                <a:effectLst/>
                <a:latin typeface="Söhne"/>
              </a:rPr>
              <a:t>Cloud Service Utilization: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cloud services used compared to available capacity.</a:t>
            </a:r>
          </a:p>
          <a:p>
            <a:pPr lvl="1" algn="l"/>
            <a:r>
              <a:rPr lang="en-US" b="0" i="0" dirty="0">
                <a:solidFill>
                  <a:srgbClr val="374151"/>
                </a:solidFill>
                <a:effectLst/>
                <a:latin typeface="Söhne"/>
              </a:rPr>
              <a:t>Monitors the effective use of cloud resources, preventing over-provisioning and controlling cloud service costs.</a:t>
            </a:r>
          </a:p>
          <a:p>
            <a:endParaRPr lang="en-US" dirty="0"/>
          </a:p>
        </p:txBody>
      </p:sp>
    </p:spTree>
    <p:extLst>
      <p:ext uri="{BB962C8B-B14F-4D97-AF65-F5344CB8AC3E}">
        <p14:creationId xmlns:p14="http://schemas.microsoft.com/office/powerpoint/2010/main" val="241693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03EC1C-C0F7-BAD4-2DAA-EBB4905A4A2F}"/>
              </a:ext>
            </a:extLst>
          </p:cNvPr>
          <p:cNvSpPr txBox="1"/>
          <p:nvPr/>
        </p:nvSpPr>
        <p:spPr>
          <a:xfrm>
            <a:off x="925606" y="1636060"/>
            <a:ext cx="16143194" cy="5632311"/>
          </a:xfrm>
          <a:prstGeom prst="rect">
            <a:avLst/>
          </a:prstGeom>
          <a:noFill/>
        </p:spPr>
        <p:txBody>
          <a:bodyPr wrap="square" rtlCol="0">
            <a:spAutoFit/>
          </a:bodyPr>
          <a:lstStyle/>
          <a:p>
            <a:pPr algn="l"/>
            <a:r>
              <a:rPr lang="en-US" sz="2100" b="1" i="0" dirty="0">
                <a:solidFill>
                  <a:srgbClr val="374151"/>
                </a:solidFill>
                <a:effectLst/>
                <a:latin typeface="Söhne"/>
              </a:rPr>
              <a:t>Automated vs. Manual Deployment Ratio:</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ratio of automated deployments to manual deployments.</a:t>
            </a:r>
          </a:p>
          <a:p>
            <a:pPr lvl="1" algn="l"/>
            <a:r>
              <a:rPr lang="en-US" b="0" i="0" dirty="0">
                <a:solidFill>
                  <a:srgbClr val="374151"/>
                </a:solidFill>
                <a:effectLst/>
                <a:latin typeface="Söhne"/>
              </a:rPr>
              <a:t>Tracks the extent of automation in the deployment process, promoting efficiency and reducing the need for manual intervention.</a:t>
            </a:r>
          </a:p>
          <a:p>
            <a:pPr algn="l"/>
            <a:r>
              <a:rPr lang="en-US" sz="2100" b="1" i="0" dirty="0">
                <a:solidFill>
                  <a:srgbClr val="374151"/>
                </a:solidFill>
                <a:effectLst/>
                <a:latin typeface="Söhne"/>
              </a:rPr>
              <a:t>Build and Test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for code builds and automated tests to complete.</a:t>
            </a:r>
          </a:p>
          <a:p>
            <a:pPr lvl="1" algn="l"/>
            <a:r>
              <a:rPr lang="en-US" b="0" i="0" dirty="0">
                <a:solidFill>
                  <a:srgbClr val="374151"/>
                </a:solidFill>
                <a:effectLst/>
                <a:latin typeface="Söhne"/>
              </a:rPr>
              <a:t>Shorter build and test times contribute to faster feedback loops and improved developer productivity.</a:t>
            </a:r>
          </a:p>
          <a:p>
            <a:pPr algn="l"/>
            <a:r>
              <a:rPr lang="en-US" sz="2100" b="1" i="0" dirty="0">
                <a:solidFill>
                  <a:srgbClr val="374151"/>
                </a:solidFill>
                <a:effectLst/>
                <a:latin typeface="Söhne"/>
              </a:rPr>
              <a:t>Containerization Efficiency: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application components containerized.</a:t>
            </a:r>
          </a:p>
          <a:p>
            <a:pPr lvl="1" algn="l"/>
            <a:r>
              <a:rPr lang="en-US" b="0" i="0" dirty="0">
                <a:solidFill>
                  <a:srgbClr val="374151"/>
                </a:solidFill>
                <a:effectLst/>
                <a:latin typeface="Söhne"/>
              </a:rPr>
              <a:t>Measures the efficiency of containerization, promoting resource efficiency and scalability.</a:t>
            </a:r>
          </a:p>
          <a:p>
            <a:pPr algn="l"/>
            <a:r>
              <a:rPr lang="en-US" sz="2100" b="1" i="0" dirty="0">
                <a:solidFill>
                  <a:srgbClr val="374151"/>
                </a:solidFill>
                <a:effectLst/>
                <a:latin typeface="Söhne"/>
              </a:rPr>
              <a:t>Personnel Utilization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time team members spend on productive tasks related to software development and delivery.</a:t>
            </a:r>
          </a:p>
          <a:p>
            <a:pPr lvl="1" algn="l"/>
            <a:r>
              <a:rPr lang="en-US" b="0" i="0" dirty="0">
                <a:solidFill>
                  <a:srgbClr val="374151"/>
                </a:solidFill>
                <a:effectLst/>
                <a:latin typeface="Söhne"/>
              </a:rPr>
              <a:t>Ensures that personnel are effectively utilized, reducing idle time and increasing overall team productivity.</a:t>
            </a:r>
          </a:p>
          <a:p>
            <a:pPr algn="l"/>
            <a:r>
              <a:rPr lang="en-US" sz="2100" b="1" i="0" dirty="0">
                <a:solidFill>
                  <a:srgbClr val="374151"/>
                </a:solidFill>
                <a:effectLst/>
                <a:latin typeface="Söhne"/>
              </a:rPr>
              <a:t>Tooling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Utilization and performance metrics for DevOps tools.</a:t>
            </a:r>
          </a:p>
          <a:p>
            <a:pPr lvl="1" algn="l"/>
            <a:r>
              <a:rPr lang="en-US" b="0" i="0" dirty="0">
                <a:solidFill>
                  <a:srgbClr val="374151"/>
                </a:solidFill>
                <a:effectLst/>
                <a:latin typeface="Söhne"/>
              </a:rPr>
              <a:t>Tracks how well tools are utilized and whether they contribute to efficiency in the development and delivery process.</a:t>
            </a:r>
          </a:p>
          <a:p>
            <a:pPr algn="l"/>
            <a:r>
              <a:rPr lang="en-US" sz="2100" b="1" i="0" dirty="0">
                <a:solidFill>
                  <a:srgbClr val="374151"/>
                </a:solidFill>
                <a:effectLst/>
                <a:latin typeface="Söhne"/>
              </a:rPr>
              <a:t>Scalability Index:</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system's ability to handle increased load or demand.</a:t>
            </a:r>
          </a:p>
          <a:p>
            <a:pPr lvl="1" algn="l"/>
            <a:r>
              <a:rPr lang="en-US" b="0" i="0" dirty="0">
                <a:solidFill>
                  <a:srgbClr val="374151"/>
                </a:solidFill>
                <a:effectLst/>
                <a:latin typeface="Söhne"/>
              </a:rPr>
              <a:t>Measures how well the infrastructure can scale to meet growing demands, ensuring optimal performance during peak periods.</a:t>
            </a:r>
          </a:p>
          <a:p>
            <a:endParaRPr lang="en-US" dirty="0"/>
          </a:p>
        </p:txBody>
      </p:sp>
    </p:spTree>
    <p:extLst>
      <p:ext uri="{BB962C8B-B14F-4D97-AF65-F5344CB8AC3E}">
        <p14:creationId xmlns:p14="http://schemas.microsoft.com/office/powerpoint/2010/main" val="1861630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2037229" y="735106"/>
            <a:ext cx="15773400" cy="1093694"/>
          </a:xfrm>
        </p:spPr>
        <p:txBody>
          <a:bodyPr>
            <a:normAutofit/>
          </a:bodyPr>
          <a:lstStyle/>
          <a:p>
            <a:pPr marL="0" indent="0" algn="l">
              <a:buNone/>
            </a:pPr>
            <a:r>
              <a:rPr lang="en-US" sz="2400" b="1" i="0" u="sng" dirty="0">
                <a:solidFill>
                  <a:srgbClr val="1F2328"/>
                </a:solidFill>
                <a:effectLst/>
                <a:latin typeface="+mj-lt"/>
              </a:rPr>
              <a:t>Quality Assurance:</a:t>
            </a:r>
            <a:endParaRPr lang="en-US" sz="2400" b="1" u="sng" dirty="0"/>
          </a:p>
        </p:txBody>
      </p:sp>
      <p:sp>
        <p:nvSpPr>
          <p:cNvPr id="2" name="TextBox 1">
            <a:extLst>
              <a:ext uri="{FF2B5EF4-FFF2-40B4-BE49-F238E27FC236}">
                <a16:creationId xmlns:a16="http://schemas.microsoft.com/office/drawing/2014/main" id="{3F80A336-FB19-16A3-2B27-A97594F7A6FD}"/>
              </a:ext>
            </a:extLst>
          </p:cNvPr>
          <p:cNvSpPr txBox="1"/>
          <p:nvPr/>
        </p:nvSpPr>
        <p:spPr>
          <a:xfrm>
            <a:off x="880782" y="1637969"/>
            <a:ext cx="16217153" cy="6463308"/>
          </a:xfrm>
          <a:prstGeom prst="rect">
            <a:avLst/>
          </a:prstGeom>
          <a:noFill/>
        </p:spPr>
        <p:txBody>
          <a:bodyPr wrap="square" rtlCol="0">
            <a:spAutoFit/>
          </a:bodyPr>
          <a:lstStyle/>
          <a:p>
            <a:pPr algn="l"/>
            <a:r>
              <a:rPr lang="en-US" b="0" i="0" dirty="0">
                <a:solidFill>
                  <a:srgbClr val="374151"/>
                </a:solidFill>
                <a:effectLst/>
                <a:latin typeface="Söhne"/>
              </a:rPr>
              <a:t>Quality Assurance (QA) in DevOps involves ensuring that software is developed and delivered with a focus on high quality, reliability, and meeting customer expectations. Key Performance Indicators (KPIs) related to QA in DevOps help teams measure and monitor the effectiveness of their quality assurance processes. Here are some important QA DevOps KPIs:</a:t>
            </a:r>
          </a:p>
          <a:p>
            <a:pPr algn="l"/>
            <a:r>
              <a:rPr lang="en-US" sz="2100" b="1" i="0" dirty="0">
                <a:solidFill>
                  <a:srgbClr val="374151"/>
                </a:solidFill>
                <a:effectLst/>
                <a:latin typeface="Söhne"/>
              </a:rPr>
              <a:t>Test Coverage: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the code covered by automated tests.</a:t>
            </a:r>
          </a:p>
          <a:p>
            <a:pPr lvl="1" algn="l"/>
            <a:r>
              <a:rPr lang="en-US" b="0" i="0" dirty="0">
                <a:solidFill>
                  <a:srgbClr val="374151"/>
                </a:solidFill>
                <a:effectLst/>
                <a:latin typeface="Söhne"/>
              </a:rPr>
              <a:t>Measures the extent to which the codebase is tested, providing insights into the overall quality of the software.</a:t>
            </a:r>
          </a:p>
          <a:p>
            <a:pPr algn="l"/>
            <a:r>
              <a:rPr lang="en-US" sz="2100" b="1" i="0" dirty="0">
                <a:solidFill>
                  <a:srgbClr val="374151"/>
                </a:solidFill>
                <a:effectLst/>
                <a:latin typeface="Söhne"/>
              </a:rPr>
              <a:t>Defect Density: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defects identified per unit of code (e.g., defects per thousand lines of code).</a:t>
            </a:r>
          </a:p>
          <a:p>
            <a:pPr lvl="1" algn="l"/>
            <a:r>
              <a:rPr lang="en-US" b="0" i="0" dirty="0">
                <a:solidFill>
                  <a:srgbClr val="374151"/>
                </a:solidFill>
                <a:effectLst/>
                <a:latin typeface="Söhne"/>
              </a:rPr>
              <a:t>Indicates the density of defects in the code, helping teams assess code quality and identify areas for improvement.</a:t>
            </a:r>
          </a:p>
          <a:p>
            <a:pPr algn="l"/>
            <a:r>
              <a:rPr lang="en-US" sz="2100" b="1" i="0" dirty="0">
                <a:solidFill>
                  <a:srgbClr val="374151"/>
                </a:solidFill>
                <a:effectLst/>
                <a:latin typeface="Söhne"/>
              </a:rPr>
              <a:t>Automated vs. Manual Test Ratio:</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ratio of automated tests to manual tests.</a:t>
            </a:r>
          </a:p>
          <a:p>
            <a:pPr lvl="1" algn="l"/>
            <a:r>
              <a:rPr lang="en-US" b="0" i="0" dirty="0">
                <a:solidFill>
                  <a:srgbClr val="374151"/>
                </a:solidFill>
                <a:effectLst/>
                <a:latin typeface="Söhne"/>
              </a:rPr>
              <a:t>Tracks the level of test automation, promoting efficiency and repeatability in the testing process.</a:t>
            </a:r>
          </a:p>
          <a:p>
            <a:pPr algn="l"/>
            <a:r>
              <a:rPr lang="en-US" sz="2100" b="1" i="0" dirty="0">
                <a:solidFill>
                  <a:srgbClr val="374151"/>
                </a:solidFill>
                <a:effectLst/>
                <a:latin typeface="Söhne"/>
              </a:rPr>
              <a:t>Mean Time to Detect (MTTD):</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detect defects or issues.</a:t>
            </a:r>
          </a:p>
          <a:p>
            <a:pPr lvl="1" algn="l"/>
            <a:r>
              <a:rPr lang="en-US" b="0" i="0" dirty="0">
                <a:solidFill>
                  <a:srgbClr val="374151"/>
                </a:solidFill>
                <a:effectLst/>
                <a:latin typeface="Söhne"/>
              </a:rPr>
              <a:t>Measures the efficiency of the QA process in identifying and addressing problems early in the development lifecycle.</a:t>
            </a:r>
          </a:p>
          <a:p>
            <a:pPr algn="l"/>
            <a:r>
              <a:rPr lang="en-US" sz="2100" b="1" i="0" dirty="0">
                <a:solidFill>
                  <a:srgbClr val="374151"/>
                </a:solidFill>
                <a:effectLst/>
                <a:latin typeface="Söhne"/>
              </a:rPr>
              <a:t>Mean Time to Resolve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resolve defects or issues.</a:t>
            </a:r>
          </a:p>
          <a:p>
            <a:pPr lvl="1" algn="l"/>
            <a:r>
              <a:rPr lang="en-US" b="0" i="0" dirty="0">
                <a:solidFill>
                  <a:srgbClr val="374151"/>
                </a:solidFill>
                <a:effectLst/>
                <a:latin typeface="Söhne"/>
              </a:rPr>
              <a:t>Reflects the speed at which the team can address and fix identified problems, contributing to faster feedback loops.</a:t>
            </a:r>
          </a:p>
          <a:p>
            <a:pPr algn="l"/>
            <a:r>
              <a:rPr lang="en-US" sz="2100" b="1" i="0" dirty="0">
                <a:solidFill>
                  <a:srgbClr val="374151"/>
                </a:solidFill>
                <a:effectLst/>
                <a:latin typeface="Söhne"/>
              </a:rPr>
              <a:t>Escaped Defects to Production: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defects discovered by users or in production after a release.</a:t>
            </a:r>
          </a:p>
          <a:p>
            <a:pPr lvl="1" algn="l"/>
            <a:r>
              <a:rPr lang="en-US" b="0" i="0" dirty="0">
                <a:solidFill>
                  <a:srgbClr val="374151"/>
                </a:solidFill>
                <a:effectLst/>
                <a:latin typeface="Söhne"/>
              </a:rPr>
              <a:t>Indicates the effectiveness of testing in preventing defects from reaching the production environment.</a:t>
            </a:r>
          </a:p>
          <a:p>
            <a:endParaRPr lang="en-US" dirty="0"/>
          </a:p>
        </p:txBody>
      </p:sp>
    </p:spTree>
    <p:extLst>
      <p:ext uri="{BB962C8B-B14F-4D97-AF65-F5344CB8AC3E}">
        <p14:creationId xmlns:p14="http://schemas.microsoft.com/office/powerpoint/2010/main" val="23486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0A336-FB19-16A3-2B27-A97594F7A6FD}"/>
              </a:ext>
            </a:extLst>
          </p:cNvPr>
          <p:cNvSpPr txBox="1"/>
          <p:nvPr/>
        </p:nvSpPr>
        <p:spPr>
          <a:xfrm>
            <a:off x="918882" y="1662953"/>
            <a:ext cx="16217153" cy="5632311"/>
          </a:xfrm>
          <a:prstGeom prst="rect">
            <a:avLst/>
          </a:prstGeom>
          <a:noFill/>
        </p:spPr>
        <p:txBody>
          <a:bodyPr wrap="square" rtlCol="0">
            <a:spAutoFit/>
          </a:bodyPr>
          <a:lstStyle/>
          <a:p>
            <a:pPr algn="l"/>
            <a:r>
              <a:rPr lang="en-US" sz="2100" b="1" i="0" dirty="0">
                <a:solidFill>
                  <a:srgbClr val="374151"/>
                </a:solidFill>
                <a:effectLst/>
                <a:latin typeface="Söhne"/>
              </a:rPr>
              <a:t>Regression Test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regression tests that detect defects.</a:t>
            </a:r>
          </a:p>
          <a:p>
            <a:pPr lvl="1" algn="l"/>
            <a:r>
              <a:rPr lang="en-US" b="0" i="0" dirty="0">
                <a:solidFill>
                  <a:srgbClr val="374151"/>
                </a:solidFill>
                <a:effectLst/>
                <a:latin typeface="Söhne"/>
              </a:rPr>
              <a:t>Measures the effectiveness of regression testing in identifying potential issues introduced by code changes.</a:t>
            </a:r>
          </a:p>
          <a:p>
            <a:pPr algn="l"/>
            <a:r>
              <a:rPr lang="en-US" sz="2100" b="1" i="0" dirty="0">
                <a:solidFill>
                  <a:srgbClr val="374151"/>
                </a:solidFill>
                <a:effectLst/>
                <a:latin typeface="Söhne"/>
              </a:rPr>
              <a:t>Release Stability Index:</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Metric that reflects the stability of releases based on the number of defects reported post-release.</a:t>
            </a:r>
          </a:p>
          <a:p>
            <a:pPr lvl="1" algn="l"/>
            <a:r>
              <a:rPr lang="en-US" b="0" i="0" dirty="0">
                <a:solidFill>
                  <a:srgbClr val="374151"/>
                </a:solidFill>
                <a:effectLst/>
                <a:latin typeface="Söhne"/>
              </a:rPr>
              <a:t>Assesses the overall quality and stability of software releases.</a:t>
            </a:r>
          </a:p>
          <a:p>
            <a:pPr algn="l"/>
            <a:r>
              <a:rPr lang="en-US" sz="2100" b="1" i="0" dirty="0">
                <a:solidFill>
                  <a:srgbClr val="374151"/>
                </a:solidFill>
                <a:effectLst/>
                <a:latin typeface="Söhne"/>
              </a:rPr>
              <a:t>Test Environment Stability: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reliability and consistency of test environments.</a:t>
            </a:r>
          </a:p>
          <a:p>
            <a:pPr lvl="1" algn="l"/>
            <a:r>
              <a:rPr lang="en-US" b="0" i="0" dirty="0">
                <a:solidFill>
                  <a:srgbClr val="374151"/>
                </a:solidFill>
                <a:effectLst/>
                <a:latin typeface="Söhne"/>
              </a:rPr>
              <a:t>Ensures that testing is conducted in a stable and representative environment, reducing the risk of false-positive or false-negative test results.</a:t>
            </a:r>
          </a:p>
          <a:p>
            <a:pPr algn="l"/>
            <a:r>
              <a:rPr lang="en-US" sz="2100" b="1" i="0" dirty="0">
                <a:solidFill>
                  <a:srgbClr val="374151"/>
                </a:solidFill>
                <a:effectLst/>
                <a:latin typeface="Söhne"/>
              </a:rPr>
              <a:t>Test Execution Efficiency: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number of test cases executed per unit of time.</a:t>
            </a:r>
          </a:p>
          <a:p>
            <a:pPr lvl="1" algn="l"/>
            <a:r>
              <a:rPr lang="en-US" b="0" i="0" dirty="0">
                <a:solidFill>
                  <a:srgbClr val="374151"/>
                </a:solidFill>
                <a:effectLst/>
                <a:latin typeface="Söhne"/>
              </a:rPr>
              <a:t>Measures the efficiency of test execution, helping teams optimize testing processes for faster feedback.</a:t>
            </a:r>
          </a:p>
          <a:p>
            <a:pPr algn="l"/>
            <a:r>
              <a:rPr lang="en-US" sz="2100" b="1" i="0" dirty="0">
                <a:solidFill>
                  <a:srgbClr val="374151"/>
                </a:solidFill>
                <a:effectLst/>
                <a:latin typeface="Söhne"/>
              </a:rPr>
              <a:t>Test Case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test cases that find defects.</a:t>
            </a:r>
          </a:p>
          <a:p>
            <a:pPr lvl="1" algn="l"/>
            <a:r>
              <a:rPr lang="en-US" b="0" i="0" dirty="0">
                <a:solidFill>
                  <a:srgbClr val="374151"/>
                </a:solidFill>
                <a:effectLst/>
                <a:latin typeface="Söhne"/>
              </a:rPr>
              <a:t>Evaluates the ability of test cases to identify defects, helping teams improve the overall effectiveness of their test suites.</a:t>
            </a:r>
          </a:p>
          <a:p>
            <a:pPr algn="l"/>
            <a:r>
              <a:rPr lang="en-US" sz="2100" b="1" i="0" dirty="0">
                <a:solidFill>
                  <a:srgbClr val="374151"/>
                </a:solidFill>
                <a:effectLst/>
                <a:latin typeface="Söhne"/>
              </a:rPr>
              <a:t>Customer Reported Issues: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issues reported by customers post-release.</a:t>
            </a:r>
          </a:p>
          <a:p>
            <a:pPr lvl="1" algn="l"/>
            <a:r>
              <a:rPr lang="en-US" b="0" i="0" dirty="0">
                <a:solidFill>
                  <a:srgbClr val="374151"/>
                </a:solidFill>
                <a:effectLst/>
                <a:latin typeface="Söhne"/>
              </a:rPr>
              <a:t>Reflects real-world user experiences and helps identify areas for improvement in both development and testing processes.</a:t>
            </a:r>
          </a:p>
          <a:p>
            <a:endParaRPr lang="en-US" dirty="0"/>
          </a:p>
        </p:txBody>
      </p:sp>
    </p:spTree>
    <p:extLst>
      <p:ext uri="{BB962C8B-B14F-4D97-AF65-F5344CB8AC3E}">
        <p14:creationId xmlns:p14="http://schemas.microsoft.com/office/powerpoint/2010/main" val="57790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2028265" y="744070"/>
            <a:ext cx="15773400" cy="708211"/>
          </a:xfrm>
        </p:spPr>
        <p:txBody>
          <a:bodyPr>
            <a:normAutofit/>
          </a:bodyPr>
          <a:lstStyle/>
          <a:p>
            <a:pPr marL="0" indent="0" algn="l">
              <a:buNone/>
            </a:pPr>
            <a:r>
              <a:rPr lang="en-US" sz="2400" b="1" i="0" u="sng" dirty="0">
                <a:solidFill>
                  <a:srgbClr val="1F2328"/>
                </a:solidFill>
                <a:effectLst/>
                <a:latin typeface="+mj-lt"/>
              </a:rPr>
              <a:t>Agile Practices:</a:t>
            </a:r>
            <a:endParaRPr lang="en-US" sz="2400" b="1" u="sng" dirty="0"/>
          </a:p>
        </p:txBody>
      </p:sp>
      <p:sp>
        <p:nvSpPr>
          <p:cNvPr id="4" name="TextBox 3">
            <a:extLst>
              <a:ext uri="{FF2B5EF4-FFF2-40B4-BE49-F238E27FC236}">
                <a16:creationId xmlns:a16="http://schemas.microsoft.com/office/drawing/2014/main" id="{1A928A59-C6C7-D1E9-DADF-5DCBD2270CE8}"/>
              </a:ext>
            </a:extLst>
          </p:cNvPr>
          <p:cNvSpPr txBox="1"/>
          <p:nvPr/>
        </p:nvSpPr>
        <p:spPr>
          <a:xfrm>
            <a:off x="909918" y="1673827"/>
            <a:ext cx="15773400" cy="6463308"/>
          </a:xfrm>
          <a:prstGeom prst="rect">
            <a:avLst/>
          </a:prstGeom>
          <a:noFill/>
        </p:spPr>
        <p:txBody>
          <a:bodyPr wrap="square" rtlCol="0">
            <a:spAutoFit/>
          </a:bodyPr>
          <a:lstStyle/>
          <a:p>
            <a:pPr algn="l"/>
            <a:r>
              <a:rPr lang="en-US" b="0" i="0" dirty="0">
                <a:solidFill>
                  <a:srgbClr val="374151"/>
                </a:solidFill>
                <a:effectLst/>
                <a:latin typeface="Söhne"/>
              </a:rPr>
              <a:t>Agile and Lean practices play a significant role in the DevOps methodology, promoting collaboration, flexibility, and efficiency in the software development and delivery process. Key Performance Indicators (KPIs) related to Agile and Lean practices in DevOps help teams measure their adherence to these principles and identify areas for improvement. Here are some important Agile and Lean practices DevOps KPIs:</a:t>
            </a:r>
          </a:p>
          <a:p>
            <a:pPr algn="l"/>
            <a:endParaRPr lang="en-US" b="1" i="0" dirty="0">
              <a:solidFill>
                <a:srgbClr val="374151"/>
              </a:solidFill>
              <a:effectLst/>
              <a:latin typeface="Söhne"/>
            </a:endParaRPr>
          </a:p>
          <a:p>
            <a:pPr algn="l"/>
            <a:r>
              <a:rPr lang="en-US" sz="2100" b="1" i="0" dirty="0">
                <a:solidFill>
                  <a:srgbClr val="374151"/>
                </a:solidFill>
                <a:effectLst/>
                <a:latin typeface="Söhne"/>
              </a:rPr>
              <a:t>Sprint Velocity: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Average amount of work completed during a sprint.</a:t>
            </a:r>
          </a:p>
          <a:p>
            <a:pPr lvl="1" algn="l"/>
            <a:r>
              <a:rPr lang="en-US" b="0" i="0" dirty="0">
                <a:solidFill>
                  <a:srgbClr val="374151"/>
                </a:solidFill>
                <a:effectLst/>
                <a:latin typeface="Söhne"/>
              </a:rPr>
              <a:t>Reflects the team's capacity to deliver value within a specific time frame, supporting Agile principles of time-boxed iterations.</a:t>
            </a:r>
          </a:p>
          <a:p>
            <a:pPr algn="l"/>
            <a:r>
              <a:rPr lang="en-US" sz="2100" b="1" i="0" dirty="0">
                <a:solidFill>
                  <a:srgbClr val="374151"/>
                </a:solidFill>
                <a:effectLst/>
                <a:latin typeface="Söhne"/>
              </a:rPr>
              <a:t>Sprint Burndown: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Chart showing the work remaining versus time during a sprint.</a:t>
            </a:r>
          </a:p>
          <a:p>
            <a:pPr lvl="1" algn="l"/>
            <a:r>
              <a:rPr lang="en-US" b="0" i="0" dirty="0">
                <a:solidFill>
                  <a:srgbClr val="374151"/>
                </a:solidFill>
                <a:effectLst/>
                <a:latin typeface="Söhne"/>
              </a:rPr>
              <a:t>Provides a visual representation of progress, helping teams stay on track and adjust their approach as needed.</a:t>
            </a:r>
          </a:p>
          <a:p>
            <a:pPr algn="l"/>
            <a:r>
              <a:rPr lang="en-US" sz="2100" b="1" i="0" dirty="0">
                <a:solidFill>
                  <a:srgbClr val="374151"/>
                </a:solidFill>
                <a:effectLst/>
                <a:latin typeface="Söhne"/>
              </a:rPr>
              <a:t>Backlog Grooming Efficiency: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user stories refined and ready for the next sprint.</a:t>
            </a:r>
          </a:p>
          <a:p>
            <a:pPr lvl="1" algn="l"/>
            <a:r>
              <a:rPr lang="en-US" b="0" i="0" dirty="0">
                <a:solidFill>
                  <a:srgbClr val="374151"/>
                </a:solidFill>
                <a:effectLst/>
                <a:latin typeface="Söhne"/>
              </a:rPr>
              <a:t>Measures the effectiveness of backlog grooming sessions, ensuring that the team has a well-prepared backlog for future sprints.</a:t>
            </a:r>
          </a:p>
          <a:p>
            <a:pPr algn="l"/>
            <a:r>
              <a:rPr lang="en-US" sz="2100" b="1" i="0" dirty="0">
                <a:solidFill>
                  <a:srgbClr val="374151"/>
                </a:solidFill>
                <a:effectLst/>
                <a:latin typeface="Söhne"/>
              </a:rPr>
              <a:t>Cycle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for a user story or feature to move from start to finish.</a:t>
            </a:r>
          </a:p>
          <a:p>
            <a:pPr lvl="1" algn="l"/>
            <a:r>
              <a:rPr lang="en-US" b="0" i="0" dirty="0">
                <a:solidFill>
                  <a:srgbClr val="374151"/>
                </a:solidFill>
                <a:effectLst/>
                <a:latin typeface="Söhne"/>
              </a:rPr>
              <a:t>Reflects the efficiency of the development process and helps identify bottlenecks.</a:t>
            </a:r>
          </a:p>
          <a:p>
            <a:pPr algn="l"/>
            <a:r>
              <a:rPr lang="en-US" sz="2100" b="1" i="0" dirty="0">
                <a:solidFill>
                  <a:srgbClr val="374151"/>
                </a:solidFill>
                <a:effectLst/>
                <a:latin typeface="Söhne"/>
              </a:rPr>
              <a:t>Release Burnup:</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Chart tracking completed work versus planned work over multiple sprints.</a:t>
            </a:r>
          </a:p>
          <a:p>
            <a:pPr lvl="1" algn="l"/>
            <a:r>
              <a:rPr lang="en-US" b="0" i="0" dirty="0">
                <a:solidFill>
                  <a:srgbClr val="374151"/>
                </a:solidFill>
                <a:effectLst/>
                <a:latin typeface="Söhne"/>
              </a:rPr>
              <a:t>Offers insights into the progress toward release goals, supporting Agile release planning.</a:t>
            </a:r>
          </a:p>
          <a:p>
            <a:pPr algn="l"/>
            <a:r>
              <a:rPr lang="en-US" sz="2100" b="1" i="0" dirty="0">
                <a:solidFill>
                  <a:srgbClr val="374151"/>
                </a:solidFill>
                <a:effectLst/>
                <a:latin typeface="Söhne"/>
              </a:rPr>
              <a:t>Customer Satisfaction Index:</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Surveys or feedback reflecting customer satisfaction with delivered features.</a:t>
            </a:r>
          </a:p>
          <a:p>
            <a:pPr lvl="1" algn="l"/>
            <a:r>
              <a:rPr lang="en-US" b="0" i="0" dirty="0">
                <a:solidFill>
                  <a:srgbClr val="374151"/>
                </a:solidFill>
                <a:effectLst/>
                <a:latin typeface="Söhne"/>
              </a:rPr>
              <a:t>Connects Agile practices to customer-centric outcomes, ensuring that the team is delivering value that meets user expectations.</a:t>
            </a:r>
          </a:p>
        </p:txBody>
      </p:sp>
    </p:spTree>
    <p:extLst>
      <p:ext uri="{BB962C8B-B14F-4D97-AF65-F5344CB8AC3E}">
        <p14:creationId xmlns:p14="http://schemas.microsoft.com/office/powerpoint/2010/main" val="3306268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56546" y="754221"/>
            <a:ext cx="15773400" cy="439271"/>
          </a:xfrm>
        </p:spPr>
        <p:txBody>
          <a:bodyPr>
            <a:normAutofit/>
          </a:bodyPr>
          <a:lstStyle/>
          <a:p>
            <a:pPr marL="0" indent="0" algn="l">
              <a:buNone/>
            </a:pPr>
            <a:r>
              <a:rPr lang="en-US" sz="2400" b="1" i="0" u="sng" dirty="0">
                <a:solidFill>
                  <a:srgbClr val="1F2328"/>
                </a:solidFill>
                <a:effectLst/>
                <a:latin typeface="+mj-lt"/>
              </a:rPr>
              <a:t>Lean Practices:</a:t>
            </a:r>
            <a:endParaRPr lang="en-US" sz="2400" b="1" u="sng" dirty="0"/>
          </a:p>
        </p:txBody>
      </p:sp>
      <p:sp>
        <p:nvSpPr>
          <p:cNvPr id="2" name="TextBox 1">
            <a:extLst>
              <a:ext uri="{FF2B5EF4-FFF2-40B4-BE49-F238E27FC236}">
                <a16:creationId xmlns:a16="http://schemas.microsoft.com/office/drawing/2014/main" id="{B7266706-B126-863C-7C57-6B98FC375AD9}"/>
              </a:ext>
            </a:extLst>
          </p:cNvPr>
          <p:cNvSpPr txBox="1"/>
          <p:nvPr/>
        </p:nvSpPr>
        <p:spPr>
          <a:xfrm>
            <a:off x="968188" y="1649507"/>
            <a:ext cx="15257930" cy="7663636"/>
          </a:xfrm>
          <a:prstGeom prst="rect">
            <a:avLst/>
          </a:prstGeom>
          <a:noFill/>
        </p:spPr>
        <p:txBody>
          <a:bodyPr wrap="square" rtlCol="0">
            <a:spAutoFit/>
          </a:bodyPr>
          <a:lstStyle/>
          <a:p>
            <a:pPr algn="l"/>
            <a:r>
              <a:rPr lang="en-US" sz="2100" b="1" i="0" dirty="0">
                <a:solidFill>
                  <a:srgbClr val="374151"/>
                </a:solidFill>
                <a:effectLst/>
                <a:latin typeface="Söhne"/>
              </a:rPr>
              <a:t>Lead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from the initiation of work to its completion.</a:t>
            </a:r>
          </a:p>
          <a:p>
            <a:pPr lvl="1" algn="l"/>
            <a:r>
              <a:rPr lang="en-US" b="0" i="0" dirty="0">
                <a:solidFill>
                  <a:srgbClr val="374151"/>
                </a:solidFill>
                <a:effectLst/>
                <a:latin typeface="Söhne"/>
              </a:rPr>
              <a:t>Measures the overall efficiency of the development and delivery process, supporting Lean principles of reducing waste.</a:t>
            </a:r>
          </a:p>
          <a:p>
            <a:pPr algn="l"/>
            <a:r>
              <a:rPr lang="en-US" sz="2100" b="1" i="0" dirty="0">
                <a:solidFill>
                  <a:srgbClr val="374151"/>
                </a:solidFill>
                <a:effectLst/>
                <a:latin typeface="Söhne"/>
              </a:rPr>
              <a:t>Work in Progress (WIP) Limits Adherence: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Adherence to established WIP limits for each stage of the development process.</a:t>
            </a:r>
          </a:p>
          <a:p>
            <a:pPr lvl="1" algn="l"/>
            <a:r>
              <a:rPr lang="en-US" b="0" i="0" dirty="0">
                <a:solidFill>
                  <a:srgbClr val="374151"/>
                </a:solidFill>
                <a:effectLst/>
                <a:latin typeface="Söhne"/>
              </a:rPr>
              <a:t>Ensures that teams focus on completing work before starting new tasks, reducing multitasking and improving flow.</a:t>
            </a:r>
          </a:p>
          <a:p>
            <a:pPr algn="l"/>
            <a:r>
              <a:rPr lang="en-US" sz="2100" b="1" i="0" dirty="0">
                <a:solidFill>
                  <a:srgbClr val="374151"/>
                </a:solidFill>
                <a:effectLst/>
                <a:latin typeface="Söhne"/>
              </a:rPr>
              <a:t>Value Stream Mapping:</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Visualization of the end-to-end process for delivering value to customers.</a:t>
            </a:r>
          </a:p>
          <a:p>
            <a:pPr lvl="1" algn="l"/>
            <a:r>
              <a:rPr lang="en-US" b="0" i="0" dirty="0">
                <a:solidFill>
                  <a:srgbClr val="374151"/>
                </a:solidFill>
                <a:effectLst/>
                <a:latin typeface="Söhne"/>
              </a:rPr>
              <a:t>Helps identify areas of waste and inefficiency in the value stream, supporting continuous improvement.</a:t>
            </a:r>
          </a:p>
          <a:p>
            <a:pPr algn="l"/>
            <a:r>
              <a:rPr lang="en-US" sz="2100" b="1" i="0" dirty="0">
                <a:solidFill>
                  <a:srgbClr val="374151"/>
                </a:solidFill>
                <a:effectLst/>
                <a:latin typeface="Söhne"/>
              </a:rPr>
              <a:t>Batch Size: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work items or features bundled together and delivered as a batch.</a:t>
            </a:r>
          </a:p>
          <a:p>
            <a:pPr lvl="1" algn="l"/>
            <a:r>
              <a:rPr lang="en-US" b="0" i="0" dirty="0">
                <a:solidFill>
                  <a:srgbClr val="374151"/>
                </a:solidFill>
                <a:effectLst/>
                <a:latin typeface="Söhne"/>
              </a:rPr>
              <a:t>Smaller batch sizes promote quicker feedback and reduce the risk of defects, aligning with Lean principles of minimizing inventory.</a:t>
            </a:r>
          </a:p>
          <a:p>
            <a:pPr algn="l"/>
            <a:r>
              <a:rPr lang="en-US" sz="2100" b="1" i="0" dirty="0">
                <a:solidFill>
                  <a:srgbClr val="374151"/>
                </a:solidFill>
                <a:effectLst/>
                <a:latin typeface="Söhne"/>
              </a:rPr>
              <a:t>Kaizen (Continuous Improvement) Events: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improvement events or activities conducted.</a:t>
            </a:r>
          </a:p>
          <a:p>
            <a:pPr lvl="1" algn="l"/>
            <a:r>
              <a:rPr lang="en-US" b="0" i="0" dirty="0">
                <a:solidFill>
                  <a:srgbClr val="374151"/>
                </a:solidFill>
                <a:effectLst/>
                <a:latin typeface="Söhne"/>
              </a:rPr>
              <a:t>Measures the commitment to continuous improvement within the team, supporting Lean principles of ongoing refinement.</a:t>
            </a:r>
          </a:p>
          <a:p>
            <a:pPr algn="l"/>
            <a:r>
              <a:rPr lang="en-US" sz="2100" b="1" i="0" dirty="0">
                <a:solidFill>
                  <a:srgbClr val="374151"/>
                </a:solidFill>
                <a:effectLst/>
                <a:latin typeface="Söhne"/>
              </a:rPr>
              <a:t>Flow Efficiency: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time work items spend actively being worked on versus waiting.</a:t>
            </a:r>
          </a:p>
          <a:p>
            <a:pPr lvl="1" algn="l"/>
            <a:r>
              <a:rPr lang="en-US" b="0" i="0" dirty="0">
                <a:solidFill>
                  <a:srgbClr val="374151"/>
                </a:solidFill>
                <a:effectLst/>
                <a:latin typeface="Söhne"/>
              </a:rPr>
              <a:t>Reflects the efficiency of the development and delivery process by minimizing idle time and delays.</a:t>
            </a:r>
          </a:p>
          <a:p>
            <a:pPr algn="l"/>
            <a:r>
              <a:rPr lang="en-US" sz="2100" b="1" i="0" dirty="0">
                <a:solidFill>
                  <a:srgbClr val="374151"/>
                </a:solidFill>
                <a:effectLst/>
                <a:latin typeface="Söhne"/>
              </a:rPr>
              <a:t>Work Visualization: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work items visualized on a Kanban board or similar tool.</a:t>
            </a:r>
          </a:p>
          <a:p>
            <a:pPr lvl="1" algn="l"/>
            <a:r>
              <a:rPr lang="en-US" b="0" i="0" dirty="0">
                <a:solidFill>
                  <a:srgbClr val="374151"/>
                </a:solidFill>
                <a:effectLst/>
                <a:latin typeface="Söhne"/>
              </a:rPr>
              <a:t>Ensures that teams have a clear visual representation of work, supporting transparency and collaboration.</a:t>
            </a:r>
          </a:p>
          <a:p>
            <a:pPr algn="l"/>
            <a:r>
              <a:rPr lang="en-US" sz="2100" b="1" i="0" dirty="0">
                <a:solidFill>
                  <a:srgbClr val="374151"/>
                </a:solidFill>
                <a:effectLst/>
                <a:latin typeface="Söhne"/>
              </a:rPr>
              <a:t>Defect Escape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defects discovered post-release.</a:t>
            </a:r>
          </a:p>
          <a:p>
            <a:pPr lvl="1" algn="l"/>
            <a:r>
              <a:rPr lang="en-US" b="0" i="0" dirty="0">
                <a:solidFill>
                  <a:srgbClr val="374151"/>
                </a:solidFill>
                <a:effectLst/>
                <a:latin typeface="Söhne"/>
              </a:rPr>
              <a:t>Measures the effectiveness of the development process in preventing defects from reaching the production environment, aligning with Lean principles of quality at the source.</a:t>
            </a:r>
          </a:p>
          <a:p>
            <a:endParaRPr lang="en-US" dirty="0"/>
          </a:p>
        </p:txBody>
      </p:sp>
    </p:spTree>
    <p:extLst>
      <p:ext uri="{BB962C8B-B14F-4D97-AF65-F5344CB8AC3E}">
        <p14:creationId xmlns:p14="http://schemas.microsoft.com/office/powerpoint/2010/main" val="277672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2001371" y="756001"/>
            <a:ext cx="15773400" cy="618565"/>
          </a:xfrm>
        </p:spPr>
        <p:txBody>
          <a:bodyPr>
            <a:normAutofit/>
          </a:bodyPr>
          <a:lstStyle/>
          <a:p>
            <a:pPr marL="0" indent="0" algn="l">
              <a:buNone/>
            </a:pPr>
            <a:r>
              <a:rPr lang="en-US" sz="2400" b="1" i="0" u="sng" dirty="0">
                <a:solidFill>
                  <a:srgbClr val="1F2328"/>
                </a:solidFill>
                <a:effectLst/>
                <a:latin typeface="+mj-lt"/>
              </a:rPr>
              <a:t>Incident Management:</a:t>
            </a:r>
            <a:endParaRPr lang="en-US" sz="2400" b="1" u="sng" dirty="0"/>
          </a:p>
        </p:txBody>
      </p:sp>
      <p:sp>
        <p:nvSpPr>
          <p:cNvPr id="2" name="TextBox 1">
            <a:extLst>
              <a:ext uri="{FF2B5EF4-FFF2-40B4-BE49-F238E27FC236}">
                <a16:creationId xmlns:a16="http://schemas.microsoft.com/office/drawing/2014/main" id="{F38EBD46-7AB4-416F-6916-3402C91A0FEF}"/>
              </a:ext>
            </a:extLst>
          </p:cNvPr>
          <p:cNvSpPr txBox="1"/>
          <p:nvPr/>
        </p:nvSpPr>
        <p:spPr>
          <a:xfrm>
            <a:off x="900953" y="1618129"/>
            <a:ext cx="15867529" cy="7294305"/>
          </a:xfrm>
          <a:prstGeom prst="rect">
            <a:avLst/>
          </a:prstGeom>
          <a:noFill/>
        </p:spPr>
        <p:txBody>
          <a:bodyPr wrap="square" rtlCol="0">
            <a:spAutoFit/>
          </a:bodyPr>
          <a:lstStyle/>
          <a:p>
            <a:pPr algn="l"/>
            <a:r>
              <a:rPr lang="en-US" b="0" i="0" dirty="0">
                <a:solidFill>
                  <a:srgbClr val="374151"/>
                </a:solidFill>
                <a:effectLst/>
                <a:latin typeface="Söhne"/>
              </a:rPr>
              <a:t>Incident management in DevOps involves responding to and resolving issues or disruptions in the software systems and services. Key Performance Indicators (KPIs) related to incident management in DevOps help teams measure their ability to detect, respond to, and recover from incidents efficiently. Here are some important incident management DevOps KPIs:</a:t>
            </a:r>
          </a:p>
          <a:p>
            <a:pPr algn="l"/>
            <a:endParaRPr lang="en-US" b="0" i="0" dirty="0">
              <a:solidFill>
                <a:srgbClr val="374151"/>
              </a:solidFill>
              <a:effectLst/>
              <a:latin typeface="Söhne"/>
            </a:endParaRPr>
          </a:p>
          <a:p>
            <a:pPr algn="l"/>
            <a:r>
              <a:rPr lang="en-US" sz="2100" b="1" i="0" dirty="0">
                <a:solidFill>
                  <a:srgbClr val="374151"/>
                </a:solidFill>
                <a:effectLst/>
                <a:latin typeface="Söhne"/>
              </a:rPr>
              <a:t>Mean Time to Detect (MTTD):</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detect an incident.</a:t>
            </a:r>
          </a:p>
          <a:p>
            <a:pPr lvl="1" algn="l"/>
            <a:r>
              <a:rPr lang="en-US" b="0" i="0" dirty="0">
                <a:solidFill>
                  <a:srgbClr val="374151"/>
                </a:solidFill>
                <a:effectLst/>
                <a:latin typeface="Söhne"/>
              </a:rPr>
              <a:t>A shorter MTTD indicates a more effective monitoring and detection system, allowing teams to respond to incidents promptly.</a:t>
            </a:r>
          </a:p>
          <a:p>
            <a:pPr algn="l"/>
            <a:r>
              <a:rPr lang="en-US" sz="2100" b="1" i="0" dirty="0">
                <a:solidFill>
                  <a:srgbClr val="374151"/>
                </a:solidFill>
                <a:effectLst/>
                <a:latin typeface="Söhne"/>
              </a:rPr>
              <a:t>Mean Time to Acknowledge (MTTA):</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acknowledge an incident after it has been detected.</a:t>
            </a:r>
          </a:p>
          <a:p>
            <a:pPr lvl="1" algn="l"/>
            <a:r>
              <a:rPr lang="en-US" b="0" i="0" dirty="0">
                <a:solidFill>
                  <a:srgbClr val="374151"/>
                </a:solidFill>
                <a:effectLst/>
                <a:latin typeface="Söhne"/>
              </a:rPr>
              <a:t>Measures the efficiency of the incident acknowledgment process, contributing to faster response times.</a:t>
            </a:r>
          </a:p>
          <a:p>
            <a:pPr algn="l"/>
            <a:r>
              <a:rPr lang="en-US" sz="2100" b="1" i="0" dirty="0">
                <a:solidFill>
                  <a:srgbClr val="374151"/>
                </a:solidFill>
                <a:effectLst/>
                <a:latin typeface="Söhne"/>
              </a:rPr>
              <a:t>Mean Time to Respond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respond to and begin addressing an incident.</a:t>
            </a:r>
          </a:p>
          <a:p>
            <a:pPr lvl="1" algn="l"/>
            <a:r>
              <a:rPr lang="en-US" b="0" i="0" dirty="0">
                <a:solidFill>
                  <a:srgbClr val="374151"/>
                </a:solidFill>
                <a:effectLst/>
                <a:latin typeface="Söhne"/>
              </a:rPr>
              <a:t>Reflects the team's ability to mobilize resources and initiate actions to mitigate the impact of incidents.</a:t>
            </a:r>
          </a:p>
          <a:p>
            <a:pPr algn="l"/>
            <a:r>
              <a:rPr lang="en-US" sz="2100" b="1" i="0" dirty="0">
                <a:solidFill>
                  <a:srgbClr val="374151"/>
                </a:solidFill>
                <a:effectLst/>
                <a:latin typeface="Söhne"/>
              </a:rPr>
              <a:t>Mean Time to Recover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taken to fully recover from an incident.</a:t>
            </a:r>
          </a:p>
          <a:p>
            <a:pPr lvl="1" algn="l"/>
            <a:r>
              <a:rPr lang="en-US" b="0" i="0" dirty="0">
                <a:solidFill>
                  <a:srgbClr val="374151"/>
                </a:solidFill>
                <a:effectLst/>
                <a:latin typeface="Söhne"/>
              </a:rPr>
              <a:t>Measures the efficiency of the recovery process, ensuring that systems are restored to normal operation as quickly as possible.</a:t>
            </a:r>
          </a:p>
          <a:p>
            <a:pPr algn="l"/>
            <a:r>
              <a:rPr lang="en-US" sz="2100" b="1" i="0" dirty="0">
                <a:solidFill>
                  <a:srgbClr val="374151"/>
                </a:solidFill>
                <a:effectLst/>
                <a:latin typeface="Söhne"/>
              </a:rPr>
              <a:t>Incident Resolution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incidents resolved within a defined timeframe.</a:t>
            </a:r>
          </a:p>
          <a:p>
            <a:pPr lvl="1" algn="l"/>
            <a:r>
              <a:rPr lang="en-US" b="0" i="0" dirty="0">
                <a:solidFill>
                  <a:srgbClr val="374151"/>
                </a:solidFill>
                <a:effectLst/>
                <a:latin typeface="Söhne"/>
              </a:rPr>
              <a:t>Reflects the team's effectiveness in resolving incidents promptly, minimizing downtime and service disruptions.</a:t>
            </a:r>
          </a:p>
          <a:p>
            <a:pPr algn="l"/>
            <a:r>
              <a:rPr lang="en-US" sz="2100" b="1" i="0" dirty="0">
                <a:solidFill>
                  <a:srgbClr val="374151"/>
                </a:solidFill>
                <a:effectLst/>
                <a:latin typeface="Söhne"/>
              </a:rPr>
              <a:t>Incident Escalation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incidents that require escalation to higher levels of support.</a:t>
            </a:r>
          </a:p>
          <a:p>
            <a:pPr lvl="1" algn="l"/>
            <a:r>
              <a:rPr lang="en-US" b="0" i="0" dirty="0">
                <a:solidFill>
                  <a:srgbClr val="374151"/>
                </a:solidFill>
                <a:effectLst/>
                <a:latin typeface="Söhne"/>
              </a:rPr>
              <a:t>Indicates the complexity or severity of incidents and helps identify trends that may require additional resources or expertise.</a:t>
            </a:r>
          </a:p>
          <a:p>
            <a:pPr algn="l"/>
            <a:r>
              <a:rPr lang="en-US" sz="2100" b="1" i="0" dirty="0">
                <a:solidFill>
                  <a:srgbClr val="374151"/>
                </a:solidFill>
                <a:effectLst/>
                <a:latin typeface="Söhne"/>
              </a:rPr>
              <a:t>First-Time Resolution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incidents resolved without the need for rework or additional escalations.</a:t>
            </a:r>
          </a:p>
          <a:p>
            <a:pPr lvl="1" algn="l"/>
            <a:r>
              <a:rPr lang="en-US" b="0" i="0" dirty="0">
                <a:solidFill>
                  <a:srgbClr val="374151"/>
                </a:solidFill>
                <a:effectLst/>
                <a:latin typeface="Söhne"/>
              </a:rPr>
              <a:t>Measures the effectiveness of the initial response and resolution, contributing to overall efficiency in incident management.</a:t>
            </a:r>
          </a:p>
        </p:txBody>
      </p:sp>
    </p:spTree>
    <p:extLst>
      <p:ext uri="{BB962C8B-B14F-4D97-AF65-F5344CB8AC3E}">
        <p14:creationId xmlns:p14="http://schemas.microsoft.com/office/powerpoint/2010/main" val="3346436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EBD46-7AB4-416F-6916-3402C91A0FEF}"/>
              </a:ext>
            </a:extLst>
          </p:cNvPr>
          <p:cNvSpPr txBox="1"/>
          <p:nvPr/>
        </p:nvSpPr>
        <p:spPr>
          <a:xfrm>
            <a:off x="918882" y="1653989"/>
            <a:ext cx="15867529" cy="4478149"/>
          </a:xfrm>
          <a:prstGeom prst="rect">
            <a:avLst/>
          </a:prstGeom>
          <a:noFill/>
        </p:spPr>
        <p:txBody>
          <a:bodyPr wrap="square" rtlCol="0">
            <a:spAutoFit/>
          </a:bodyPr>
          <a:lstStyle/>
          <a:p>
            <a:pPr algn="l"/>
            <a:r>
              <a:rPr lang="en-US" sz="2100" b="1" i="0" dirty="0">
                <a:solidFill>
                  <a:srgbClr val="374151"/>
                </a:solidFill>
                <a:effectLst/>
                <a:latin typeface="Söhne"/>
              </a:rPr>
              <a:t>Incident Backlog:</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unresolved incidents in the backlog.</a:t>
            </a:r>
          </a:p>
          <a:p>
            <a:pPr lvl="1" algn="l"/>
            <a:r>
              <a:rPr lang="en-US" b="0" i="0" dirty="0">
                <a:solidFill>
                  <a:srgbClr val="374151"/>
                </a:solidFill>
                <a:effectLst/>
                <a:latin typeface="Söhne"/>
              </a:rPr>
              <a:t>Reflects the workload and outstanding issues, helping teams prioritize and manage their incident response efforts.</a:t>
            </a:r>
          </a:p>
          <a:p>
            <a:pPr algn="l"/>
            <a:r>
              <a:rPr lang="en-US" sz="2100" b="1" i="0" dirty="0">
                <a:solidFill>
                  <a:srgbClr val="374151"/>
                </a:solidFill>
                <a:effectLst/>
                <a:latin typeface="Söhne"/>
              </a:rPr>
              <a:t>Incident Communication Timeliness: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time taken to communicate incident details to relevant stakeholders.</a:t>
            </a:r>
          </a:p>
          <a:p>
            <a:pPr lvl="1" algn="l"/>
            <a:r>
              <a:rPr lang="en-US" b="0" i="0" dirty="0">
                <a:solidFill>
                  <a:srgbClr val="374151"/>
                </a:solidFill>
                <a:effectLst/>
                <a:latin typeface="Söhne"/>
              </a:rPr>
              <a:t>Timely communication is crucial for managing expectations and keeping stakeholders informed during incidents.</a:t>
            </a:r>
          </a:p>
          <a:p>
            <a:pPr algn="l"/>
            <a:r>
              <a:rPr lang="en-US" sz="2100" b="1" i="0" dirty="0">
                <a:solidFill>
                  <a:srgbClr val="374151"/>
                </a:solidFill>
                <a:effectLst/>
                <a:latin typeface="Söhne"/>
              </a:rPr>
              <a:t>User Impact Metrics: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the impact of incidents on end-users, such as the number of affected users or the duration of service disruptions.</a:t>
            </a:r>
          </a:p>
          <a:p>
            <a:pPr lvl="1" algn="l"/>
            <a:r>
              <a:rPr lang="en-US" b="0" i="0" dirty="0">
                <a:solidFill>
                  <a:srgbClr val="374151"/>
                </a:solidFill>
                <a:effectLst/>
                <a:latin typeface="Söhne"/>
              </a:rPr>
              <a:t>Provides insights into the real-world consequences of incidents, helping prioritize response efforts.</a:t>
            </a:r>
          </a:p>
          <a:p>
            <a:pPr algn="l"/>
            <a:r>
              <a:rPr lang="en-US" sz="2100" b="1" i="0" dirty="0">
                <a:solidFill>
                  <a:srgbClr val="374151"/>
                </a:solidFill>
                <a:effectLst/>
                <a:latin typeface="Söhne"/>
              </a:rPr>
              <a:t>Post-Incident Review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the effectiveness of post-incident reviews in identifying root causes and implementing preventive measures.</a:t>
            </a:r>
          </a:p>
          <a:p>
            <a:pPr lvl="1" algn="l"/>
            <a:r>
              <a:rPr lang="en-US" b="0" i="0" dirty="0">
                <a:solidFill>
                  <a:srgbClr val="374151"/>
                </a:solidFill>
                <a:effectLst/>
                <a:latin typeface="Söhne"/>
              </a:rPr>
              <a:t>Evaluates the learning and improvement process following incidents.</a:t>
            </a:r>
          </a:p>
          <a:p>
            <a:pPr algn="l"/>
            <a:r>
              <a:rPr lang="en-US" sz="2100" b="1" i="0" dirty="0">
                <a:solidFill>
                  <a:srgbClr val="374151"/>
                </a:solidFill>
                <a:effectLst/>
                <a:latin typeface="Söhne"/>
              </a:rPr>
              <a:t>Change-Related Incidents: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percentage of incidents related to recent changes or deployments.</a:t>
            </a:r>
          </a:p>
          <a:p>
            <a:pPr lvl="1" algn="l"/>
            <a:r>
              <a:rPr lang="en-US" b="0" i="0" dirty="0">
                <a:solidFill>
                  <a:srgbClr val="374151"/>
                </a:solidFill>
                <a:effectLst/>
                <a:latin typeface="Söhne"/>
              </a:rPr>
              <a:t>Helps assess the impact of changes on system stability, contributing to continuous improvement in the change management process.</a:t>
            </a:r>
          </a:p>
        </p:txBody>
      </p:sp>
    </p:spTree>
    <p:extLst>
      <p:ext uri="{BB962C8B-B14F-4D97-AF65-F5344CB8AC3E}">
        <p14:creationId xmlns:p14="http://schemas.microsoft.com/office/powerpoint/2010/main" val="168593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6D60DA-E580-4B99-3283-72B8C7678B36}"/>
              </a:ext>
            </a:extLst>
          </p:cNvPr>
          <p:cNvSpPr>
            <a:spLocks noGrp="1"/>
          </p:cNvSpPr>
          <p:nvPr>
            <p:ph idx="1"/>
          </p:nvPr>
        </p:nvSpPr>
        <p:spPr>
          <a:xfrm>
            <a:off x="1224050" y="2581836"/>
            <a:ext cx="7919950" cy="3899647"/>
          </a:xfrm>
        </p:spPr>
        <p:txBody>
          <a:bodyPr/>
          <a:lstStyle/>
          <a:p>
            <a:r>
              <a:rPr lang="en-US" dirty="0"/>
              <a:t>Mean Time to Recovery(MTTR)</a:t>
            </a:r>
          </a:p>
          <a:p>
            <a:r>
              <a:rPr lang="en-US" dirty="0"/>
              <a:t>Mean time between failures (MTBF)</a:t>
            </a:r>
          </a:p>
          <a:p>
            <a:r>
              <a:rPr lang="en-US" dirty="0"/>
              <a:t>Deployment frequency</a:t>
            </a:r>
          </a:p>
          <a:p>
            <a:r>
              <a:rPr lang="en-US" dirty="0"/>
              <a:t>Deployment lead time </a:t>
            </a:r>
          </a:p>
          <a:p>
            <a:r>
              <a:rPr lang="en-US" dirty="0"/>
              <a:t>Code coverage </a:t>
            </a:r>
          </a:p>
          <a:p>
            <a:r>
              <a:rPr lang="en-US" dirty="0"/>
              <a:t>Resource utilization </a:t>
            </a:r>
          </a:p>
          <a:p>
            <a:endParaRPr lang="en-US" dirty="0"/>
          </a:p>
        </p:txBody>
      </p:sp>
      <p:sp>
        <p:nvSpPr>
          <p:cNvPr id="2" name="TextBox 1">
            <a:extLst>
              <a:ext uri="{FF2B5EF4-FFF2-40B4-BE49-F238E27FC236}">
                <a16:creationId xmlns:a16="http://schemas.microsoft.com/office/drawing/2014/main" id="{01F0905A-0771-761E-02CB-CE84E44D74FF}"/>
              </a:ext>
            </a:extLst>
          </p:cNvPr>
          <p:cNvSpPr txBox="1"/>
          <p:nvPr/>
        </p:nvSpPr>
        <p:spPr>
          <a:xfrm>
            <a:off x="1667435" y="1210235"/>
            <a:ext cx="6615953" cy="523220"/>
          </a:xfrm>
          <a:prstGeom prst="rect">
            <a:avLst/>
          </a:prstGeom>
          <a:noFill/>
        </p:spPr>
        <p:txBody>
          <a:bodyPr wrap="square" rtlCol="0">
            <a:spAutoFit/>
          </a:bodyPr>
          <a:lstStyle/>
          <a:p>
            <a:r>
              <a:rPr lang="en-US" sz="2800" b="1" dirty="0">
                <a:solidFill>
                  <a:schemeClr val="tx2"/>
                </a:solidFill>
              </a:rPr>
              <a:t>KPI’s to focus for this quarter </a:t>
            </a:r>
          </a:p>
        </p:txBody>
      </p:sp>
    </p:spTree>
    <p:extLst>
      <p:ext uri="{BB962C8B-B14F-4D97-AF65-F5344CB8AC3E}">
        <p14:creationId xmlns:p14="http://schemas.microsoft.com/office/powerpoint/2010/main" val="381921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13965" y="759009"/>
            <a:ext cx="15773400" cy="506506"/>
          </a:xfrm>
        </p:spPr>
        <p:txBody>
          <a:bodyPr>
            <a:noAutofit/>
          </a:bodyPr>
          <a:lstStyle/>
          <a:p>
            <a:pPr marL="0" indent="0">
              <a:buNone/>
            </a:pPr>
            <a:r>
              <a:rPr lang="en-US" sz="2400" b="1" i="0" u="sng" dirty="0">
                <a:solidFill>
                  <a:srgbClr val="1F2328"/>
                </a:solidFill>
                <a:effectLst/>
                <a:latin typeface="+mj-lt"/>
              </a:rPr>
              <a:t>Continuous Improvement</a:t>
            </a:r>
            <a:r>
              <a:rPr lang="en-US" sz="2400" b="0" i="0" u="sng" dirty="0">
                <a:solidFill>
                  <a:srgbClr val="1F2328"/>
                </a:solidFill>
                <a:effectLst/>
                <a:latin typeface="+mj-lt"/>
              </a:rPr>
              <a:t>:</a:t>
            </a:r>
          </a:p>
          <a:p>
            <a:endParaRPr lang="en-US" sz="2400" b="0" i="0" dirty="0">
              <a:solidFill>
                <a:srgbClr val="1F2328"/>
              </a:solidFill>
              <a:effectLst/>
              <a:latin typeface="+mj-lt"/>
            </a:endParaRPr>
          </a:p>
        </p:txBody>
      </p:sp>
      <p:sp>
        <p:nvSpPr>
          <p:cNvPr id="2" name="TextBox 1">
            <a:extLst>
              <a:ext uri="{FF2B5EF4-FFF2-40B4-BE49-F238E27FC236}">
                <a16:creationId xmlns:a16="http://schemas.microsoft.com/office/drawing/2014/main" id="{31B9AE97-C67B-6FB6-7282-5E742227B0CD}"/>
              </a:ext>
            </a:extLst>
          </p:cNvPr>
          <p:cNvSpPr txBox="1"/>
          <p:nvPr/>
        </p:nvSpPr>
        <p:spPr>
          <a:xfrm>
            <a:off x="869577" y="1590023"/>
            <a:ext cx="16817788" cy="7386638"/>
          </a:xfrm>
          <a:prstGeom prst="rect">
            <a:avLst/>
          </a:prstGeom>
          <a:noFill/>
        </p:spPr>
        <p:txBody>
          <a:bodyPr wrap="square" rtlCol="0">
            <a:spAutoFit/>
          </a:bodyPr>
          <a:lstStyle/>
          <a:p>
            <a:pPr algn="l"/>
            <a:r>
              <a:rPr lang="en-US" b="0" i="0" dirty="0">
                <a:solidFill>
                  <a:srgbClr val="374151"/>
                </a:solidFill>
                <a:effectLst/>
                <a:latin typeface="Söhne"/>
              </a:rPr>
              <a:t>Continuous Improvement is a fundamental principle in DevOps, focusing on ongoing enhancement of processes, tools, and practices to achieve better outcomes. Key Performance Indicators (KPIs) related to continuous improvement in DevOps help teams and organizations assess their ability to adapt, learn from experiences, and make iterative enhancements. Here are some important Continuous Improvement KPIs in DevOps:</a:t>
            </a:r>
          </a:p>
          <a:p>
            <a:pPr algn="l"/>
            <a:r>
              <a:rPr lang="en-US" sz="2100" b="1" i="0" dirty="0">
                <a:solidFill>
                  <a:srgbClr val="374151"/>
                </a:solidFill>
                <a:effectLst/>
                <a:latin typeface="Söhne"/>
              </a:rPr>
              <a:t>Deployment Frequency: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deployments to production within a specified time frame.</a:t>
            </a:r>
          </a:p>
          <a:p>
            <a:pPr lvl="1" algn="l"/>
            <a:r>
              <a:rPr lang="en-US" b="0" i="0" dirty="0">
                <a:solidFill>
                  <a:srgbClr val="374151"/>
                </a:solidFill>
                <a:effectLst/>
                <a:latin typeface="Söhne"/>
              </a:rPr>
              <a:t>A rising deployment frequency can indicate successful improvements in automation, testing, and release processes.</a:t>
            </a:r>
          </a:p>
          <a:p>
            <a:pPr algn="l"/>
            <a:r>
              <a:rPr lang="en-US" sz="2100" b="1" i="0" dirty="0">
                <a:solidFill>
                  <a:srgbClr val="374151"/>
                </a:solidFill>
                <a:effectLst/>
                <a:latin typeface="Söhne"/>
              </a:rPr>
              <a:t>Lead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from code commit to deployment in production.</a:t>
            </a:r>
          </a:p>
          <a:p>
            <a:pPr lvl="1" algn="l"/>
            <a:r>
              <a:rPr lang="en-US" b="0" i="0" dirty="0">
                <a:solidFill>
                  <a:srgbClr val="374151"/>
                </a:solidFill>
                <a:effectLst/>
                <a:latin typeface="Söhne"/>
              </a:rPr>
              <a:t>A decreasing lead time signifies improvements in efficiency and streamlining of the development pipeline.</a:t>
            </a:r>
          </a:p>
          <a:p>
            <a:pPr algn="l"/>
            <a:r>
              <a:rPr lang="en-US" sz="2100" b="1" i="0" dirty="0">
                <a:solidFill>
                  <a:srgbClr val="374151"/>
                </a:solidFill>
                <a:effectLst/>
                <a:latin typeface="Söhne"/>
              </a:rPr>
              <a:t>Change Failure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deployments that result in issues or failures.</a:t>
            </a:r>
          </a:p>
          <a:p>
            <a:pPr lvl="1" algn="l"/>
            <a:r>
              <a:rPr lang="en-US" b="0" i="0" dirty="0">
                <a:solidFill>
                  <a:srgbClr val="374151"/>
                </a:solidFill>
                <a:effectLst/>
                <a:latin typeface="Söhne"/>
              </a:rPr>
              <a:t>A decreasing change failure rate reflects improvements in the reliability and quality of deployments.</a:t>
            </a:r>
          </a:p>
          <a:p>
            <a:pPr algn="l"/>
            <a:r>
              <a:rPr lang="en-US" sz="2100" b="1" i="0" dirty="0">
                <a:solidFill>
                  <a:srgbClr val="374151"/>
                </a:solidFill>
                <a:effectLst/>
                <a:latin typeface="Söhne"/>
              </a:rPr>
              <a:t>Mean Time to Recovery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Average time taken to recover from incidents or failures.</a:t>
            </a:r>
          </a:p>
          <a:p>
            <a:pPr lvl="1" algn="l"/>
            <a:r>
              <a:rPr lang="en-US" b="0" i="0" dirty="0">
                <a:solidFill>
                  <a:srgbClr val="374151"/>
                </a:solidFill>
                <a:effectLst/>
                <a:latin typeface="Söhne"/>
              </a:rPr>
              <a:t>A decreasing MTTR indicates improvements in incident response and recovery processes.</a:t>
            </a:r>
          </a:p>
          <a:p>
            <a:pPr algn="l"/>
            <a:r>
              <a:rPr lang="en-US" sz="2100" b="1" i="0" dirty="0">
                <a:solidFill>
                  <a:srgbClr val="374151"/>
                </a:solidFill>
                <a:effectLst/>
                <a:latin typeface="Söhne"/>
              </a:rPr>
              <a:t>Automated Testing Coverage: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code covered by automated tests.</a:t>
            </a:r>
          </a:p>
          <a:p>
            <a:pPr lvl="1" algn="l"/>
            <a:r>
              <a:rPr lang="en-US" b="0" i="0" dirty="0">
                <a:solidFill>
                  <a:srgbClr val="374151"/>
                </a:solidFill>
                <a:effectLst/>
                <a:latin typeface="Söhne"/>
              </a:rPr>
              <a:t>An increasing automated testing coverage suggests improvements in testing practices, reducing the likelihood of defects in production.</a:t>
            </a:r>
          </a:p>
          <a:p>
            <a:pPr algn="l"/>
            <a:r>
              <a:rPr lang="en-US" sz="2100" b="1" i="0" dirty="0">
                <a:solidFill>
                  <a:srgbClr val="374151"/>
                </a:solidFill>
                <a:effectLst/>
                <a:latin typeface="Söhne"/>
              </a:rPr>
              <a:t>Code Review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the efficiency and impact of code review processes.</a:t>
            </a:r>
          </a:p>
          <a:p>
            <a:pPr lvl="1" algn="l"/>
            <a:r>
              <a:rPr lang="en-US" b="0" i="0" dirty="0">
                <a:solidFill>
                  <a:srgbClr val="374151"/>
                </a:solidFill>
                <a:effectLst/>
                <a:latin typeface="Söhne"/>
              </a:rPr>
              <a:t>Assessing the effectiveness of code reviews helps identify areas for improvement in code quality and collaboration.</a:t>
            </a:r>
          </a:p>
          <a:p>
            <a:pPr algn="l"/>
            <a:r>
              <a:rPr lang="en-US" sz="2100" b="1" i="0" dirty="0">
                <a:solidFill>
                  <a:srgbClr val="374151"/>
                </a:solidFill>
                <a:effectLst/>
                <a:latin typeface="Söhne"/>
              </a:rPr>
              <a:t>Continuous Integration/Delivery (CI/CD) Pipeline Efficiency: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speed and reliability of code integration, build, and deployment processes.</a:t>
            </a:r>
          </a:p>
          <a:p>
            <a:pPr lvl="1" algn="l"/>
            <a:r>
              <a:rPr lang="en-US" b="0" i="0" dirty="0">
                <a:solidFill>
                  <a:srgbClr val="374151"/>
                </a:solidFill>
                <a:effectLst/>
                <a:latin typeface="Söhne"/>
              </a:rPr>
              <a:t>Improved CI/CD pipeline efficiency indicates advancements in automation and a reduction in manual intervention.</a:t>
            </a:r>
          </a:p>
          <a:p>
            <a:endParaRPr lang="en-US" dirty="0"/>
          </a:p>
        </p:txBody>
      </p:sp>
    </p:spTree>
    <p:extLst>
      <p:ext uri="{BB962C8B-B14F-4D97-AF65-F5344CB8AC3E}">
        <p14:creationId xmlns:p14="http://schemas.microsoft.com/office/powerpoint/2010/main" val="39338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9AE97-C67B-6FB6-7282-5E742227B0CD}"/>
              </a:ext>
            </a:extLst>
          </p:cNvPr>
          <p:cNvSpPr txBox="1"/>
          <p:nvPr/>
        </p:nvSpPr>
        <p:spPr>
          <a:xfrm>
            <a:off x="887506" y="1532965"/>
            <a:ext cx="16817788" cy="7355860"/>
          </a:xfrm>
          <a:prstGeom prst="rect">
            <a:avLst/>
          </a:prstGeom>
          <a:noFill/>
        </p:spPr>
        <p:txBody>
          <a:bodyPr wrap="square" rtlCol="0">
            <a:spAutoFit/>
          </a:bodyPr>
          <a:lstStyle/>
          <a:p>
            <a:pPr algn="l"/>
            <a:r>
              <a:rPr lang="en-US" sz="2100" b="1" i="0" dirty="0">
                <a:solidFill>
                  <a:srgbClr val="374151"/>
                </a:solidFill>
                <a:effectLst/>
                <a:latin typeface="Söhne"/>
              </a:rPr>
              <a:t>Post-Incident Review Implementation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incidents that result in post-incident reviews.</a:t>
            </a:r>
          </a:p>
          <a:p>
            <a:pPr lvl="1" algn="l"/>
            <a:r>
              <a:rPr lang="en-US" b="0" i="0" dirty="0">
                <a:solidFill>
                  <a:srgbClr val="374151"/>
                </a:solidFill>
                <a:effectLst/>
                <a:latin typeface="Söhne"/>
              </a:rPr>
              <a:t>Consistently conducting post-incident reviews reflects a commitment to learning from incidents and implementing preventive measures.</a:t>
            </a:r>
          </a:p>
          <a:p>
            <a:pPr algn="l"/>
            <a:r>
              <a:rPr lang="en-US" sz="2100" b="1" i="0" dirty="0">
                <a:solidFill>
                  <a:srgbClr val="374151"/>
                </a:solidFill>
                <a:effectLst/>
                <a:latin typeface="Söhne"/>
              </a:rPr>
              <a:t>User Story Cycle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for a user story to move from initiation to completion.</a:t>
            </a:r>
          </a:p>
          <a:p>
            <a:pPr lvl="1" algn="l"/>
            <a:r>
              <a:rPr lang="en-US" b="0" i="0" dirty="0">
                <a:solidFill>
                  <a:srgbClr val="374151"/>
                </a:solidFill>
                <a:effectLst/>
                <a:latin typeface="Söhne"/>
              </a:rPr>
              <a:t>Monitoring user story cycle time helps identify areas for improvement in requirements gathering, development, and testing.</a:t>
            </a:r>
          </a:p>
          <a:p>
            <a:pPr algn="l"/>
            <a:r>
              <a:rPr lang="en-US" sz="2100" b="1" i="0" dirty="0">
                <a:solidFill>
                  <a:srgbClr val="374151"/>
                </a:solidFill>
                <a:effectLst/>
                <a:latin typeface="Söhne"/>
              </a:rPr>
              <a:t>Defect Resolution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to address and resolve reported defects.</a:t>
            </a:r>
          </a:p>
          <a:p>
            <a:pPr lvl="1" algn="l"/>
            <a:r>
              <a:rPr lang="en-US" b="0" i="0" dirty="0">
                <a:solidFill>
                  <a:srgbClr val="374151"/>
                </a:solidFill>
                <a:effectLst/>
                <a:latin typeface="Söhne"/>
              </a:rPr>
              <a:t>Reducing defect resolution time indicates improvements in bug triage, analysis, and fixing processes.</a:t>
            </a:r>
          </a:p>
          <a:p>
            <a:pPr algn="l"/>
            <a:r>
              <a:rPr lang="en-US" sz="2100" b="1" i="0" dirty="0">
                <a:solidFill>
                  <a:srgbClr val="374151"/>
                </a:solidFill>
                <a:effectLst/>
                <a:latin typeface="Söhne"/>
              </a:rPr>
              <a:t>Technical Debt Reduction: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reduction in accumulated technical debt over time.</a:t>
            </a:r>
          </a:p>
          <a:p>
            <a:pPr lvl="1" algn="l"/>
            <a:r>
              <a:rPr lang="en-US" b="0" i="0" dirty="0">
                <a:solidFill>
                  <a:srgbClr val="374151"/>
                </a:solidFill>
                <a:effectLst/>
                <a:latin typeface="Söhne"/>
              </a:rPr>
              <a:t>Managing and reducing technical debt contributes to long-term code maintainability and stability.</a:t>
            </a:r>
          </a:p>
          <a:p>
            <a:pPr algn="l"/>
            <a:r>
              <a:rPr lang="en-US" sz="2100" b="1" i="0" dirty="0">
                <a:solidFill>
                  <a:srgbClr val="374151"/>
                </a:solidFill>
                <a:effectLst/>
                <a:latin typeface="Söhne"/>
              </a:rPr>
              <a:t>Knowledge Sharing Metrics: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the effectiveness of knowledge-sharing practices within the team.</a:t>
            </a:r>
          </a:p>
          <a:p>
            <a:pPr lvl="1" algn="l"/>
            <a:r>
              <a:rPr lang="en-US" b="0" i="0" dirty="0">
                <a:solidFill>
                  <a:srgbClr val="374151"/>
                </a:solidFill>
                <a:effectLst/>
                <a:latin typeface="Söhne"/>
              </a:rPr>
              <a:t>Regularly sharing knowledge contributes to a collaborative culture and helps distribute expertise across the team.</a:t>
            </a:r>
          </a:p>
          <a:p>
            <a:pPr algn="l"/>
            <a:r>
              <a:rPr lang="en-US" sz="2100" b="1" i="0" dirty="0">
                <a:solidFill>
                  <a:srgbClr val="374151"/>
                </a:solidFill>
                <a:effectLst/>
                <a:latin typeface="Söhne"/>
              </a:rPr>
              <a:t>Tool Adoption and Utilization: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Adoption rate and utilization of new tools introduced for automation or process improvement.</a:t>
            </a:r>
          </a:p>
          <a:p>
            <a:pPr lvl="1" algn="l"/>
            <a:r>
              <a:rPr lang="en-US" b="0" i="0" dirty="0">
                <a:solidFill>
                  <a:srgbClr val="374151"/>
                </a:solidFill>
                <a:effectLst/>
                <a:latin typeface="Söhne"/>
              </a:rPr>
              <a:t>Higher adoption rates indicate successful integration of tools, contributing to improved efficiency.</a:t>
            </a:r>
          </a:p>
          <a:p>
            <a:pPr algn="l"/>
            <a:r>
              <a:rPr lang="en-US" sz="2100" b="1" i="0" dirty="0">
                <a:solidFill>
                  <a:srgbClr val="374151"/>
                </a:solidFill>
                <a:effectLst/>
                <a:latin typeface="Söhne"/>
              </a:rPr>
              <a:t>Employee Satisfaction: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Employee feedback and satisfaction scores.</a:t>
            </a:r>
          </a:p>
          <a:p>
            <a:pPr lvl="1" algn="l"/>
            <a:r>
              <a:rPr lang="en-US" b="0" i="0" dirty="0">
                <a:solidFill>
                  <a:srgbClr val="374151"/>
                </a:solidFill>
                <a:effectLst/>
                <a:latin typeface="Söhne"/>
              </a:rPr>
              <a:t>A positive correlation between employee satisfaction and continuous improvement efforts suggests a healthy and innovative work environment.</a:t>
            </a:r>
          </a:p>
          <a:p>
            <a:pPr algn="l"/>
            <a:r>
              <a:rPr lang="en-US" sz="2100" b="1" i="0" dirty="0">
                <a:solidFill>
                  <a:srgbClr val="374151"/>
                </a:solidFill>
                <a:effectLst/>
                <a:latin typeface="Söhne"/>
              </a:rPr>
              <a:t>Customer Feedback Incorporation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customer feedback that results in actionable improvements.</a:t>
            </a:r>
          </a:p>
          <a:p>
            <a:pPr lvl="1" algn="l"/>
            <a:r>
              <a:rPr lang="en-US" b="0" i="0" dirty="0">
                <a:solidFill>
                  <a:srgbClr val="374151"/>
                </a:solidFill>
                <a:effectLst/>
                <a:latin typeface="Söhne"/>
              </a:rPr>
              <a:t>Demonstrates the organization's responsiveness to customer needs and its commitment to continuous improvement based on user input.</a:t>
            </a:r>
          </a:p>
          <a:p>
            <a:endParaRPr lang="en-US" dirty="0"/>
          </a:p>
        </p:txBody>
      </p:sp>
    </p:spTree>
    <p:extLst>
      <p:ext uri="{BB962C8B-B14F-4D97-AF65-F5344CB8AC3E}">
        <p14:creationId xmlns:p14="http://schemas.microsoft.com/office/powerpoint/2010/main" val="137527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92406" y="802341"/>
            <a:ext cx="15773400" cy="470647"/>
          </a:xfrm>
        </p:spPr>
        <p:txBody>
          <a:bodyPr>
            <a:noAutofit/>
          </a:bodyPr>
          <a:lstStyle/>
          <a:p>
            <a:pPr marL="0" indent="0" algn="l">
              <a:lnSpc>
                <a:spcPct val="100000"/>
              </a:lnSpc>
              <a:buNone/>
            </a:pPr>
            <a:r>
              <a:rPr lang="en-US" sz="2400" b="1" i="0" u="sng" dirty="0">
                <a:solidFill>
                  <a:srgbClr val="1F2328"/>
                </a:solidFill>
                <a:effectLst/>
              </a:rPr>
              <a:t>Performance Monitoring:</a:t>
            </a:r>
          </a:p>
          <a:p>
            <a:pPr algn="l">
              <a:lnSpc>
                <a:spcPct val="100000"/>
              </a:lnSpc>
            </a:pPr>
            <a:endParaRPr lang="en-US" sz="2400" dirty="0"/>
          </a:p>
        </p:txBody>
      </p:sp>
      <p:sp>
        <p:nvSpPr>
          <p:cNvPr id="2" name="TextBox 1">
            <a:extLst>
              <a:ext uri="{FF2B5EF4-FFF2-40B4-BE49-F238E27FC236}">
                <a16:creationId xmlns:a16="http://schemas.microsoft.com/office/drawing/2014/main" id="{DA7D0ADE-3D87-39A0-169A-7BA195F87343}"/>
              </a:ext>
            </a:extLst>
          </p:cNvPr>
          <p:cNvSpPr txBox="1"/>
          <p:nvPr/>
        </p:nvSpPr>
        <p:spPr>
          <a:xfrm>
            <a:off x="905436" y="1621853"/>
            <a:ext cx="15972864" cy="7294305"/>
          </a:xfrm>
          <a:prstGeom prst="rect">
            <a:avLst/>
          </a:prstGeom>
          <a:noFill/>
        </p:spPr>
        <p:txBody>
          <a:bodyPr wrap="square" rtlCol="0">
            <a:spAutoFit/>
          </a:bodyPr>
          <a:lstStyle/>
          <a:p>
            <a:pPr algn="l"/>
            <a:r>
              <a:rPr lang="en-US" b="0" i="0" dirty="0">
                <a:solidFill>
                  <a:srgbClr val="374151"/>
                </a:solidFill>
                <a:effectLst/>
                <a:latin typeface="Söhne"/>
              </a:rPr>
              <a:t>Performance monitoring in DevOps involves tracking Key Performance Indicators (KPIs) to assess the efficiency, effectiveness, and health of various processes within the software development and delivery lifecycle. The goal is to gain insights into the performance of the DevOps pipeline, identify areas for improvement, and ensure that the overall system meets its objectives. Here are key Performance Monitoring KPIs in DevOps:</a:t>
            </a:r>
          </a:p>
          <a:p>
            <a:pPr algn="l"/>
            <a:r>
              <a:rPr lang="en-US" sz="2100" b="1" i="0" dirty="0">
                <a:solidFill>
                  <a:srgbClr val="374151"/>
                </a:solidFill>
                <a:effectLst/>
                <a:latin typeface="Söhne"/>
              </a:rPr>
              <a:t>Deployment Frequency: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deployments to production within a specified time frame.</a:t>
            </a:r>
          </a:p>
          <a:p>
            <a:pPr lvl="1" algn="l"/>
            <a:r>
              <a:rPr lang="en-US" b="0" i="0" dirty="0">
                <a:solidFill>
                  <a:srgbClr val="374151"/>
                </a:solidFill>
                <a:effectLst/>
                <a:latin typeface="Söhne"/>
              </a:rPr>
              <a:t>Indicates how often new features, enhancements, or bug fixes are released, reflecting the agility and responsiveness of the development and deployment process.</a:t>
            </a:r>
          </a:p>
          <a:p>
            <a:pPr algn="l"/>
            <a:r>
              <a:rPr lang="en-US" sz="2100" b="1" i="0" dirty="0">
                <a:solidFill>
                  <a:srgbClr val="374151"/>
                </a:solidFill>
                <a:effectLst/>
                <a:latin typeface="Söhne"/>
              </a:rPr>
              <a:t>Lead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from code commit to deployment in production.</a:t>
            </a:r>
          </a:p>
          <a:p>
            <a:pPr lvl="1" algn="l"/>
            <a:r>
              <a:rPr lang="en-US" b="0" i="0" dirty="0">
                <a:solidFill>
                  <a:srgbClr val="374151"/>
                </a:solidFill>
                <a:effectLst/>
                <a:latin typeface="Söhne"/>
              </a:rPr>
              <a:t>Measures the speed at which changes move through the development pipeline, helping identify bottlenecks and streamline the release process.</a:t>
            </a:r>
          </a:p>
          <a:p>
            <a:pPr algn="l"/>
            <a:r>
              <a:rPr lang="en-US" sz="2100" b="1" i="0" dirty="0">
                <a:solidFill>
                  <a:srgbClr val="374151"/>
                </a:solidFill>
                <a:effectLst/>
                <a:latin typeface="Söhne"/>
              </a:rPr>
              <a:t>Change Failure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deployments that result in issues or failures.</a:t>
            </a:r>
          </a:p>
          <a:p>
            <a:pPr lvl="1" algn="l"/>
            <a:r>
              <a:rPr lang="en-US" b="0" i="0" dirty="0">
                <a:solidFill>
                  <a:srgbClr val="374151"/>
                </a:solidFill>
                <a:effectLst/>
                <a:latin typeface="Söhne"/>
              </a:rPr>
              <a:t>Tracks the reliability of deployments, with a lower change failure rate indicating a more stable and well-tested deployment process.</a:t>
            </a:r>
          </a:p>
          <a:p>
            <a:pPr algn="l"/>
            <a:r>
              <a:rPr lang="en-US" sz="2100" b="1" i="0" dirty="0">
                <a:solidFill>
                  <a:srgbClr val="374151"/>
                </a:solidFill>
                <a:effectLst/>
                <a:latin typeface="Söhne"/>
              </a:rPr>
              <a:t>Mean Time to Recovery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Average time taken to recover from incidents or failures.</a:t>
            </a:r>
          </a:p>
          <a:p>
            <a:pPr lvl="1" algn="l"/>
            <a:r>
              <a:rPr lang="en-US" b="0" i="0" dirty="0">
                <a:solidFill>
                  <a:srgbClr val="374151"/>
                </a:solidFill>
                <a:effectLst/>
                <a:latin typeface="Söhne"/>
              </a:rPr>
              <a:t>Measures the efficiency of incident response and recovery processes, helping minimize downtime and ensure system availability.</a:t>
            </a:r>
          </a:p>
          <a:p>
            <a:pPr algn="l"/>
            <a:r>
              <a:rPr lang="en-US" sz="2100" b="1" i="0" dirty="0">
                <a:solidFill>
                  <a:srgbClr val="374151"/>
                </a:solidFill>
                <a:effectLst/>
                <a:latin typeface="Söhne"/>
              </a:rPr>
              <a:t>Deployment Success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successful deployments without any issues.</a:t>
            </a:r>
          </a:p>
          <a:p>
            <a:pPr lvl="1" algn="l"/>
            <a:r>
              <a:rPr lang="en-US" b="0" i="0" dirty="0">
                <a:solidFill>
                  <a:srgbClr val="374151"/>
                </a:solidFill>
                <a:effectLst/>
                <a:latin typeface="Söhne"/>
              </a:rPr>
              <a:t>Reflects the overall success and reliability of the deployment process, ensuring that changes are introduced to production seamlessly.</a:t>
            </a:r>
          </a:p>
          <a:p>
            <a:pPr algn="l"/>
            <a:r>
              <a:rPr lang="en-US" sz="2100" b="1" i="0" dirty="0">
                <a:solidFill>
                  <a:srgbClr val="374151"/>
                </a:solidFill>
                <a:effectLst/>
                <a:latin typeface="Söhne"/>
              </a:rPr>
              <a:t>Code Churn: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Rate of code changes or the number of lines of code changed.</a:t>
            </a:r>
          </a:p>
          <a:p>
            <a:pPr lvl="1" algn="l"/>
            <a:r>
              <a:rPr lang="en-US" b="0" i="0" dirty="0">
                <a:solidFill>
                  <a:srgbClr val="374151"/>
                </a:solidFill>
                <a:effectLst/>
                <a:latin typeface="Söhne"/>
              </a:rPr>
              <a:t>High code churn may indicate instability in the codebase, impacting deployment and system reliability.</a:t>
            </a:r>
          </a:p>
          <a:p>
            <a:pPr algn="l"/>
            <a:r>
              <a:rPr lang="en-US" sz="2100" b="1" i="0" dirty="0">
                <a:solidFill>
                  <a:srgbClr val="374151"/>
                </a:solidFill>
                <a:effectLst/>
                <a:latin typeface="Söhne"/>
              </a:rPr>
              <a:t>Test Coverage: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code covered by automated tests.</a:t>
            </a:r>
          </a:p>
          <a:p>
            <a:pPr lvl="1" algn="l"/>
            <a:r>
              <a:rPr lang="en-US" b="0" i="0" dirty="0">
                <a:solidFill>
                  <a:srgbClr val="374151"/>
                </a:solidFill>
                <a:effectLst/>
                <a:latin typeface="Söhne"/>
              </a:rPr>
              <a:t>Higher test coverage contributes to better software quality, reducing the risk of defects in production.</a:t>
            </a:r>
          </a:p>
          <a:p>
            <a:endParaRPr lang="en-US" dirty="0"/>
          </a:p>
        </p:txBody>
      </p:sp>
    </p:spTree>
    <p:extLst>
      <p:ext uri="{BB962C8B-B14F-4D97-AF65-F5344CB8AC3E}">
        <p14:creationId xmlns:p14="http://schemas.microsoft.com/office/powerpoint/2010/main" val="338718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D0ADE-3D87-39A0-169A-7BA195F87343}"/>
              </a:ext>
            </a:extLst>
          </p:cNvPr>
          <p:cNvSpPr txBox="1"/>
          <p:nvPr/>
        </p:nvSpPr>
        <p:spPr>
          <a:xfrm>
            <a:off x="932330" y="1568824"/>
            <a:ext cx="15972864" cy="4739759"/>
          </a:xfrm>
          <a:prstGeom prst="rect">
            <a:avLst/>
          </a:prstGeom>
          <a:noFill/>
        </p:spPr>
        <p:txBody>
          <a:bodyPr wrap="square" rtlCol="0">
            <a:spAutoFit/>
          </a:bodyPr>
          <a:lstStyle/>
          <a:p>
            <a:pPr algn="l"/>
            <a:r>
              <a:rPr lang="en-US" sz="2100" b="1" i="0" dirty="0">
                <a:solidFill>
                  <a:srgbClr val="374151"/>
                </a:solidFill>
                <a:effectLst/>
                <a:latin typeface="Söhne"/>
              </a:rPr>
              <a:t>Infrastructure as Code (</a:t>
            </a:r>
            <a:r>
              <a:rPr lang="en-US" sz="2100" b="1" i="0" dirty="0" err="1">
                <a:solidFill>
                  <a:srgbClr val="374151"/>
                </a:solidFill>
                <a:effectLst/>
                <a:latin typeface="Söhne"/>
              </a:rPr>
              <a:t>IaC</a:t>
            </a:r>
            <a:r>
              <a:rPr lang="en-US" sz="2100" b="1" i="0" dirty="0">
                <a:solidFill>
                  <a:srgbClr val="374151"/>
                </a:solidFill>
                <a:effectLst/>
                <a:latin typeface="Söhne"/>
              </a:rPr>
              <a:t>) Compliance: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infrastructure managed as code.</a:t>
            </a:r>
          </a:p>
          <a:p>
            <a:pPr lvl="1" algn="l"/>
            <a:r>
              <a:rPr lang="en-US" b="0" i="0" dirty="0">
                <a:solidFill>
                  <a:srgbClr val="374151"/>
                </a:solidFill>
                <a:effectLst/>
                <a:latin typeface="Söhne"/>
              </a:rPr>
              <a:t>Indicates the level of automation in managing infrastructure, contributing to consistency and reliability across environments.</a:t>
            </a:r>
          </a:p>
          <a:p>
            <a:pPr algn="l"/>
            <a:r>
              <a:rPr lang="en-US" sz="2100" b="1" i="0" dirty="0">
                <a:solidFill>
                  <a:srgbClr val="374151"/>
                </a:solidFill>
                <a:effectLst/>
                <a:latin typeface="Söhne"/>
              </a:rPr>
              <a:t>Resource Utilization: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Monitors the efficiency of resource usage during deployments.</a:t>
            </a:r>
          </a:p>
          <a:p>
            <a:pPr lvl="1" algn="l"/>
            <a:r>
              <a:rPr lang="en-US" b="0" i="0" dirty="0">
                <a:solidFill>
                  <a:srgbClr val="374151"/>
                </a:solidFill>
                <a:effectLst/>
                <a:latin typeface="Söhne"/>
              </a:rPr>
              <a:t>Ensures optimal use of infrastructure resources, controlling costs and maintaining system performance.</a:t>
            </a:r>
          </a:p>
          <a:p>
            <a:pPr algn="l"/>
            <a:r>
              <a:rPr lang="en-US" sz="2100" b="1" i="0" dirty="0">
                <a:solidFill>
                  <a:srgbClr val="374151"/>
                </a:solidFill>
                <a:effectLst/>
                <a:latin typeface="Söhne"/>
              </a:rPr>
              <a:t>Customer Satisfaction: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customer satisfaction through surveys or feedback.</a:t>
            </a:r>
          </a:p>
          <a:p>
            <a:pPr lvl="1" algn="l"/>
            <a:r>
              <a:rPr lang="en-US" b="0" i="0" dirty="0">
                <a:solidFill>
                  <a:srgbClr val="374151"/>
                </a:solidFill>
                <a:effectLst/>
                <a:latin typeface="Söhne"/>
              </a:rPr>
              <a:t>Positive customer feedback indicates that delivered features meet user expectations and perform well.</a:t>
            </a:r>
          </a:p>
          <a:p>
            <a:pPr algn="l"/>
            <a:r>
              <a:rPr lang="en-US" sz="2100" b="1" i="0" dirty="0">
                <a:solidFill>
                  <a:srgbClr val="374151"/>
                </a:solidFill>
                <a:effectLst/>
                <a:latin typeface="Söhne"/>
              </a:rPr>
              <a:t>Incident Response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Measures the time taken to respond to and address incidents.</a:t>
            </a:r>
          </a:p>
          <a:p>
            <a:pPr lvl="1" algn="l"/>
            <a:r>
              <a:rPr lang="en-US" b="0" i="0" dirty="0">
                <a:solidFill>
                  <a:srgbClr val="374151"/>
                </a:solidFill>
                <a:effectLst/>
                <a:latin typeface="Söhne"/>
              </a:rPr>
              <a:t>A shorter incident response time minimizes downtime, contributing to improved system reliability.</a:t>
            </a:r>
          </a:p>
          <a:p>
            <a:pPr algn="l"/>
            <a:r>
              <a:rPr lang="en-US" sz="2100" b="1" i="0" dirty="0">
                <a:solidFill>
                  <a:srgbClr val="374151"/>
                </a:solidFill>
                <a:effectLst/>
                <a:latin typeface="Söhne"/>
              </a:rPr>
              <a:t>Security Metrics: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Tracks the number of security vulnerabilities detected and resolved.</a:t>
            </a:r>
          </a:p>
          <a:p>
            <a:pPr lvl="1" algn="l"/>
            <a:r>
              <a:rPr lang="en-US" b="0" i="0" dirty="0">
                <a:solidFill>
                  <a:srgbClr val="374151"/>
                </a:solidFill>
                <a:effectLst/>
                <a:latin typeface="Söhne"/>
              </a:rPr>
              <a:t>Continuous monitoring of security metrics is crucial for maintaining the integrity and security of the software.</a:t>
            </a:r>
          </a:p>
          <a:p>
            <a:endParaRPr lang="en-US" dirty="0"/>
          </a:p>
        </p:txBody>
      </p:sp>
    </p:spTree>
    <p:extLst>
      <p:ext uri="{BB962C8B-B14F-4D97-AF65-F5344CB8AC3E}">
        <p14:creationId xmlns:p14="http://schemas.microsoft.com/office/powerpoint/2010/main" val="1234703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92406" y="762001"/>
            <a:ext cx="15773400" cy="430306"/>
          </a:xfrm>
        </p:spPr>
        <p:txBody>
          <a:bodyPr>
            <a:noAutofit/>
          </a:bodyPr>
          <a:lstStyle/>
          <a:p>
            <a:pPr marL="0" indent="0" algn="l">
              <a:buNone/>
            </a:pPr>
            <a:r>
              <a:rPr lang="en-US" sz="2400" b="1" i="0" u="sng" dirty="0">
                <a:solidFill>
                  <a:srgbClr val="1F2328"/>
                </a:solidFill>
                <a:effectLst/>
                <a:latin typeface="+mj-lt"/>
              </a:rPr>
              <a:t>Visibility and Transparency</a:t>
            </a:r>
            <a:r>
              <a:rPr lang="en-US" sz="2400" b="0" i="0" u="sng" dirty="0">
                <a:solidFill>
                  <a:srgbClr val="1F2328"/>
                </a:solidFill>
                <a:effectLst/>
                <a:latin typeface="+mj-lt"/>
              </a:rPr>
              <a:t>:</a:t>
            </a:r>
          </a:p>
        </p:txBody>
      </p:sp>
      <p:sp>
        <p:nvSpPr>
          <p:cNvPr id="2" name="TextBox 1">
            <a:extLst>
              <a:ext uri="{FF2B5EF4-FFF2-40B4-BE49-F238E27FC236}">
                <a16:creationId xmlns:a16="http://schemas.microsoft.com/office/drawing/2014/main" id="{38E1FB31-A7EC-7C9D-EB4D-B8647B68574C}"/>
              </a:ext>
            </a:extLst>
          </p:cNvPr>
          <p:cNvSpPr txBox="1"/>
          <p:nvPr/>
        </p:nvSpPr>
        <p:spPr>
          <a:xfrm>
            <a:off x="869576" y="1577789"/>
            <a:ext cx="15856324" cy="8217634"/>
          </a:xfrm>
          <a:prstGeom prst="rect">
            <a:avLst/>
          </a:prstGeom>
          <a:noFill/>
        </p:spPr>
        <p:txBody>
          <a:bodyPr wrap="square" rtlCol="0">
            <a:spAutoFit/>
          </a:bodyPr>
          <a:lstStyle/>
          <a:p>
            <a:r>
              <a:rPr lang="en-US" b="0" i="0" dirty="0">
                <a:solidFill>
                  <a:srgbClr val="374151"/>
                </a:solidFill>
                <a:effectLst/>
                <a:latin typeface="Söhne"/>
              </a:rPr>
              <a:t>Visibility and transparency are essential principles in DevOps, emphasizing clear communication and open access to information throughout the software development and delivery lifecycle. Key Performance Indicators (KPIs) related to visibility and transparency in DevOps help teams and organizations measure their effectiveness in sharing information, collaborating across teams, and fostering a culture of openness. Here are some important visibility and transparency DevOps KPIs:</a:t>
            </a:r>
          </a:p>
          <a:p>
            <a:r>
              <a:rPr lang="en-US" sz="2100" b="1" i="0" dirty="0">
                <a:solidFill>
                  <a:srgbClr val="374151"/>
                </a:solidFill>
                <a:effectLst/>
                <a:latin typeface="Söhne"/>
              </a:rPr>
              <a:t>Deployment Frequency:</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Number of deployments to production over a specific time period.</a:t>
            </a:r>
          </a:p>
          <a:p>
            <a:pPr lvl="1"/>
            <a:r>
              <a:rPr lang="en-US" b="0" i="0" dirty="0">
                <a:solidFill>
                  <a:srgbClr val="374151"/>
                </a:solidFill>
                <a:effectLst/>
                <a:latin typeface="Söhne"/>
              </a:rPr>
              <a:t>Provides visibility into how frequently new features or changes are being delivered to users, demonstrating the team's agility and responsiveness.</a:t>
            </a:r>
          </a:p>
          <a:p>
            <a:r>
              <a:rPr lang="en-US" sz="2100" b="1" i="0" dirty="0">
                <a:solidFill>
                  <a:srgbClr val="374151"/>
                </a:solidFill>
                <a:effectLst/>
                <a:latin typeface="Söhne"/>
              </a:rPr>
              <a:t>Lead Time: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Time taken from code commit to deployment in production.</a:t>
            </a:r>
          </a:p>
          <a:p>
            <a:pPr lvl="1"/>
            <a:r>
              <a:rPr lang="en-US" b="0" i="0" dirty="0">
                <a:solidFill>
                  <a:srgbClr val="374151"/>
                </a:solidFill>
                <a:effectLst/>
                <a:latin typeface="Söhne"/>
              </a:rPr>
              <a:t>Measures the efficiency of the development and delivery process, providing insights into the speed at which changes are brought into production.</a:t>
            </a:r>
          </a:p>
          <a:p>
            <a:r>
              <a:rPr lang="en-US" sz="2100" b="1" i="0" dirty="0">
                <a:solidFill>
                  <a:srgbClr val="374151"/>
                </a:solidFill>
                <a:effectLst/>
                <a:latin typeface="Söhne"/>
              </a:rPr>
              <a:t>Cycle Time: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Time taken for a user story or feature to move from initiation to completion.</a:t>
            </a:r>
          </a:p>
          <a:p>
            <a:pPr lvl="1"/>
            <a:r>
              <a:rPr lang="en-US" b="0" i="0" dirty="0">
                <a:solidFill>
                  <a:srgbClr val="374151"/>
                </a:solidFill>
                <a:effectLst/>
                <a:latin typeface="Söhne"/>
              </a:rPr>
              <a:t>Reflects the overall efficiency of the development process, offering visibility into the duration of work items in the pipeline.</a:t>
            </a:r>
          </a:p>
          <a:p>
            <a:r>
              <a:rPr lang="en-US" sz="2100" b="1" i="0" dirty="0">
                <a:solidFill>
                  <a:srgbClr val="374151"/>
                </a:solidFill>
                <a:effectLst/>
                <a:latin typeface="Söhne"/>
              </a:rPr>
              <a:t>Work in Progress (WIP):</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Number of work items currently in progress or being actively worked on.</a:t>
            </a:r>
          </a:p>
          <a:p>
            <a:pPr lvl="1"/>
            <a:r>
              <a:rPr lang="en-US" b="0" i="0" dirty="0">
                <a:solidFill>
                  <a:srgbClr val="374151"/>
                </a:solidFill>
                <a:effectLst/>
                <a:latin typeface="Söhne"/>
              </a:rPr>
              <a:t>Provides visibility into the current workload and helps teams manage their capacity effectively.</a:t>
            </a:r>
          </a:p>
          <a:p>
            <a:r>
              <a:rPr lang="en-US" sz="2100" b="1" i="0" dirty="0">
                <a:solidFill>
                  <a:srgbClr val="374151"/>
                </a:solidFill>
                <a:effectLst/>
                <a:latin typeface="Söhne"/>
              </a:rPr>
              <a:t>Deployment Success Rate: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Percentage of deployments that are successful without issues.</a:t>
            </a:r>
          </a:p>
          <a:p>
            <a:pPr lvl="1"/>
            <a:r>
              <a:rPr lang="en-US" b="0" i="0" dirty="0">
                <a:solidFill>
                  <a:srgbClr val="374151"/>
                </a:solidFill>
                <a:effectLst/>
                <a:latin typeface="Söhne"/>
              </a:rPr>
              <a:t>Demonstrates the reliability and stability of the deployment process, contributing to overall system integrity.</a:t>
            </a:r>
          </a:p>
          <a:p>
            <a:r>
              <a:rPr lang="en-US" sz="2100" b="1" i="0" dirty="0">
                <a:solidFill>
                  <a:srgbClr val="374151"/>
                </a:solidFill>
                <a:effectLst/>
                <a:latin typeface="Söhne"/>
              </a:rPr>
              <a:t>Test Automation Coverage: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Percentage of code covered by automated tests.</a:t>
            </a:r>
          </a:p>
          <a:p>
            <a:pPr lvl="1"/>
            <a:r>
              <a:rPr lang="en-US" b="0" i="0" dirty="0">
                <a:solidFill>
                  <a:srgbClr val="374151"/>
                </a:solidFill>
                <a:effectLst/>
                <a:latin typeface="Söhne"/>
              </a:rPr>
              <a:t>Indicates the extent to which the codebase is tested automatically, providing visibility into the overall test coverage.</a:t>
            </a:r>
          </a:p>
          <a:p>
            <a:r>
              <a:rPr lang="en-US" sz="2100" b="1" i="0" dirty="0">
                <a:solidFill>
                  <a:srgbClr val="374151"/>
                </a:solidFill>
                <a:effectLst/>
                <a:latin typeface="Söhne"/>
              </a:rPr>
              <a:t>Incident Response Time: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Time taken to respond to and address incidents or issues.</a:t>
            </a:r>
          </a:p>
          <a:p>
            <a:pPr lvl="1"/>
            <a:r>
              <a:rPr lang="en-US" b="0" i="0" dirty="0">
                <a:solidFill>
                  <a:srgbClr val="374151"/>
                </a:solidFill>
                <a:effectLst/>
                <a:latin typeface="Söhne"/>
              </a:rPr>
              <a:t>Provides visibility into the team's ability to detect and respond to problems promptly, minimizing the impact on users.</a:t>
            </a:r>
          </a:p>
          <a:p>
            <a:r>
              <a:rPr lang="en-US" sz="2100" b="1" i="0" dirty="0">
                <a:solidFill>
                  <a:srgbClr val="374151"/>
                </a:solidFill>
                <a:effectLst/>
                <a:latin typeface="Söhne"/>
              </a:rPr>
              <a:t>Change Failure Rate:</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Percentage of changes that result in failures or issues.</a:t>
            </a:r>
          </a:p>
          <a:p>
            <a:pPr lvl="1"/>
            <a:r>
              <a:rPr lang="en-US" b="0" i="0" dirty="0">
                <a:solidFill>
                  <a:srgbClr val="374151"/>
                </a:solidFill>
                <a:effectLst/>
                <a:latin typeface="Söhne"/>
              </a:rPr>
              <a:t>Highlights the impact of changes on system stability, offering visibility into the success or challenges associated with recent deployments.</a:t>
            </a:r>
          </a:p>
          <a:p>
            <a:endParaRPr lang="en-US" dirty="0"/>
          </a:p>
        </p:txBody>
      </p:sp>
    </p:spTree>
    <p:extLst>
      <p:ext uri="{BB962C8B-B14F-4D97-AF65-F5344CB8AC3E}">
        <p14:creationId xmlns:p14="http://schemas.microsoft.com/office/powerpoint/2010/main" val="406798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1FB31-A7EC-7C9D-EB4D-B8647B68574C}"/>
              </a:ext>
            </a:extLst>
          </p:cNvPr>
          <p:cNvSpPr txBox="1"/>
          <p:nvPr/>
        </p:nvSpPr>
        <p:spPr>
          <a:xfrm>
            <a:off x="932329" y="1577789"/>
            <a:ext cx="15856324" cy="4755148"/>
          </a:xfrm>
          <a:prstGeom prst="rect">
            <a:avLst/>
          </a:prstGeom>
          <a:noFill/>
        </p:spPr>
        <p:txBody>
          <a:bodyPr wrap="square" rtlCol="0">
            <a:spAutoFit/>
          </a:bodyPr>
          <a:lstStyle/>
          <a:p>
            <a:r>
              <a:rPr lang="en-US" sz="2100" b="1" i="0" dirty="0">
                <a:solidFill>
                  <a:srgbClr val="374151"/>
                </a:solidFill>
                <a:effectLst/>
                <a:latin typeface="Söhne"/>
              </a:rPr>
              <a:t>Release Notes Completeness:</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Percentage of release notes or documentation completeness for each deployment.</a:t>
            </a:r>
          </a:p>
          <a:p>
            <a:pPr lvl="1"/>
            <a:r>
              <a:rPr lang="en-US" b="0" i="0" dirty="0">
                <a:solidFill>
                  <a:srgbClr val="374151"/>
                </a:solidFill>
                <a:effectLst/>
                <a:latin typeface="Söhne"/>
              </a:rPr>
              <a:t>Ensures that relevant information about changes is documented and visible, facilitating communication with stakeholders.</a:t>
            </a:r>
          </a:p>
          <a:p>
            <a:r>
              <a:rPr lang="en-US" sz="2100" b="1" i="0" dirty="0">
                <a:solidFill>
                  <a:srgbClr val="374151"/>
                </a:solidFill>
                <a:effectLst/>
                <a:latin typeface="Söhne"/>
              </a:rPr>
              <a:t>Continuous Integration/Delivery (CI/CD) Pipeline Status:</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Status of the CI/CD pipeline, including stages and success/failure indicators.</a:t>
            </a:r>
          </a:p>
          <a:p>
            <a:pPr lvl="1"/>
            <a:r>
              <a:rPr lang="en-US" b="0" i="0" dirty="0">
                <a:solidFill>
                  <a:srgbClr val="374151"/>
                </a:solidFill>
                <a:effectLst/>
                <a:latin typeface="Söhne"/>
              </a:rPr>
              <a:t>Provides real-time visibility into the progress of code changes through the development pipeline.</a:t>
            </a:r>
          </a:p>
          <a:p>
            <a:r>
              <a:rPr lang="en-US" sz="2100" b="1" i="0" dirty="0">
                <a:solidFill>
                  <a:srgbClr val="374151"/>
                </a:solidFill>
                <a:effectLst/>
                <a:latin typeface="Söhne"/>
              </a:rPr>
              <a:t>Environment Availability:</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Percentage of time that development, testing, and production environments are available.</a:t>
            </a:r>
          </a:p>
          <a:p>
            <a:pPr lvl="1"/>
            <a:r>
              <a:rPr lang="en-US" b="0" i="0" dirty="0">
                <a:solidFill>
                  <a:srgbClr val="374151"/>
                </a:solidFill>
                <a:effectLst/>
                <a:latin typeface="Söhne"/>
              </a:rPr>
              <a:t>Ensures that environments are consistently accessible, supporting continuous development and testing activities.</a:t>
            </a:r>
          </a:p>
          <a:p>
            <a:r>
              <a:rPr lang="en-US" sz="2100" b="1" i="0" dirty="0">
                <a:solidFill>
                  <a:srgbClr val="374151"/>
                </a:solidFill>
                <a:effectLst/>
                <a:latin typeface="Söhne"/>
              </a:rPr>
              <a:t>Backlog Transparency:</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Clarity and visibility into the product backlog, including prioritization and user stories.</a:t>
            </a:r>
          </a:p>
          <a:p>
            <a:pPr lvl="1"/>
            <a:r>
              <a:rPr lang="en-US" b="0" i="0" dirty="0">
                <a:solidFill>
                  <a:srgbClr val="374151"/>
                </a:solidFill>
                <a:effectLst/>
                <a:latin typeface="Söhne"/>
              </a:rPr>
              <a:t>Supports effective backlog management, ensuring that the team understands and aligns with the prioritized work.</a:t>
            </a:r>
          </a:p>
          <a:p>
            <a:r>
              <a:rPr lang="en-US" sz="2100" b="1" i="0" dirty="0">
                <a:solidFill>
                  <a:srgbClr val="374151"/>
                </a:solidFill>
                <a:effectLst/>
                <a:latin typeface="Söhne"/>
              </a:rPr>
              <a:t>Code Review Metrics:</a:t>
            </a:r>
            <a:endParaRPr lang="en-US" sz="2100" b="0" i="0" dirty="0">
              <a:solidFill>
                <a:srgbClr val="374151"/>
              </a:solidFill>
              <a:effectLst/>
              <a:latin typeface="Söhne"/>
            </a:endParaRPr>
          </a:p>
          <a:p>
            <a:pPr lvl="1"/>
            <a:r>
              <a:rPr lang="en-US" b="1" i="0" dirty="0">
                <a:solidFill>
                  <a:srgbClr val="374151"/>
                </a:solidFill>
                <a:effectLst/>
                <a:latin typeface="Söhne"/>
              </a:rPr>
              <a:t>KPI:</a:t>
            </a:r>
            <a:r>
              <a:rPr lang="en-US" b="0" i="0" dirty="0">
                <a:solidFill>
                  <a:srgbClr val="374151"/>
                </a:solidFill>
                <a:effectLst/>
                <a:latin typeface="Söhne"/>
              </a:rPr>
              <a:t> Time taken for code reviews, number of comments, and reviewer participation.</a:t>
            </a:r>
          </a:p>
          <a:p>
            <a:pPr lvl="1"/>
            <a:r>
              <a:rPr lang="en-US" b="0" i="0" dirty="0">
                <a:solidFill>
                  <a:srgbClr val="374151"/>
                </a:solidFill>
                <a:effectLst/>
                <a:latin typeface="Söhne"/>
              </a:rPr>
              <a:t>Provides visibility into the efficiency and effectiveness of the code review process.</a:t>
            </a:r>
          </a:p>
          <a:p>
            <a:endParaRPr lang="en-US" dirty="0"/>
          </a:p>
        </p:txBody>
      </p:sp>
    </p:spTree>
    <p:extLst>
      <p:ext uri="{BB962C8B-B14F-4D97-AF65-F5344CB8AC3E}">
        <p14:creationId xmlns:p14="http://schemas.microsoft.com/office/powerpoint/2010/main" val="227427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77A64-65AF-0D63-00A9-228533DA5AF5}"/>
              </a:ext>
            </a:extLst>
          </p:cNvPr>
          <p:cNvSpPr>
            <a:spLocks noGrp="1"/>
          </p:cNvSpPr>
          <p:nvPr>
            <p:ph idx="1"/>
          </p:nvPr>
        </p:nvSpPr>
        <p:spPr>
          <a:xfrm>
            <a:off x="1956547" y="779929"/>
            <a:ext cx="15773400" cy="537883"/>
          </a:xfrm>
        </p:spPr>
        <p:txBody>
          <a:bodyPr>
            <a:noAutofit/>
          </a:bodyPr>
          <a:lstStyle/>
          <a:p>
            <a:pPr marL="0" indent="0">
              <a:buNone/>
            </a:pPr>
            <a:r>
              <a:rPr lang="en-US" sz="2400" b="1" i="0" u="sng" dirty="0">
                <a:solidFill>
                  <a:srgbClr val="1F2328"/>
                </a:solidFill>
                <a:effectLst/>
                <a:latin typeface="+mj-lt"/>
              </a:rPr>
              <a:t>Risk Management</a:t>
            </a:r>
            <a:r>
              <a:rPr lang="en-US" sz="2400" b="0" i="0" u="sng" dirty="0">
                <a:solidFill>
                  <a:srgbClr val="1F2328"/>
                </a:solidFill>
                <a:effectLst/>
                <a:latin typeface="+mj-lt"/>
              </a:rPr>
              <a:t>:</a:t>
            </a:r>
          </a:p>
          <a:p>
            <a:pPr marL="0" indent="0" algn="l">
              <a:buNone/>
            </a:pPr>
            <a:endParaRPr lang="en-US" sz="2400" u="sng" dirty="0"/>
          </a:p>
        </p:txBody>
      </p:sp>
      <p:sp>
        <p:nvSpPr>
          <p:cNvPr id="2" name="TextBox 1">
            <a:extLst>
              <a:ext uri="{FF2B5EF4-FFF2-40B4-BE49-F238E27FC236}">
                <a16:creationId xmlns:a16="http://schemas.microsoft.com/office/drawing/2014/main" id="{60D0EB48-70A5-BA03-5820-2531FD1280D2}"/>
              </a:ext>
            </a:extLst>
          </p:cNvPr>
          <p:cNvSpPr txBox="1"/>
          <p:nvPr/>
        </p:nvSpPr>
        <p:spPr>
          <a:xfrm>
            <a:off x="889747" y="1577788"/>
            <a:ext cx="16295594" cy="7571303"/>
          </a:xfrm>
          <a:prstGeom prst="rect">
            <a:avLst/>
          </a:prstGeom>
          <a:noFill/>
        </p:spPr>
        <p:txBody>
          <a:bodyPr wrap="square" rtlCol="0">
            <a:spAutoFit/>
          </a:bodyPr>
          <a:lstStyle/>
          <a:p>
            <a:pPr algn="l"/>
            <a:r>
              <a:rPr lang="en-US" b="0" i="0" dirty="0">
                <a:solidFill>
                  <a:srgbClr val="374151"/>
                </a:solidFill>
                <a:effectLst/>
                <a:latin typeface="Söhne"/>
              </a:rPr>
              <a:t>Risk management in DevOps involves identifying, assessing, and mitigating potential risks that could impact the software development and delivery process. Key Performance Indicators (KPIs) related to risk management in DevOps help teams monitor and address risks proactively. Here are some important risk management DevOps KPIs:</a:t>
            </a:r>
          </a:p>
          <a:p>
            <a:pPr algn="l"/>
            <a:r>
              <a:rPr lang="en-US" sz="2100" b="1" i="0" dirty="0">
                <a:solidFill>
                  <a:srgbClr val="374151"/>
                </a:solidFill>
                <a:effectLst/>
                <a:latin typeface="Söhne"/>
              </a:rPr>
              <a:t>Change Failure Rate: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changes or deployments that result in failures or issues.</a:t>
            </a:r>
          </a:p>
          <a:p>
            <a:pPr lvl="1" algn="l"/>
            <a:r>
              <a:rPr lang="en-US" b="0" i="0" dirty="0">
                <a:solidFill>
                  <a:srgbClr val="374151"/>
                </a:solidFill>
                <a:effectLst/>
                <a:latin typeface="Söhne"/>
              </a:rPr>
              <a:t>Indicates the risk associated with introducing changes into the production environment. A high change failure rate suggests a higher level of risk.</a:t>
            </a:r>
          </a:p>
          <a:p>
            <a:pPr algn="l"/>
            <a:r>
              <a:rPr lang="en-US" sz="2100" b="1" i="0" dirty="0">
                <a:solidFill>
                  <a:srgbClr val="374151"/>
                </a:solidFill>
                <a:effectLst/>
                <a:latin typeface="Söhne"/>
              </a:rPr>
              <a:t>Mean Time to Recovery (MTTR):</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The average time it takes to recover from incidents or failures.</a:t>
            </a:r>
          </a:p>
          <a:p>
            <a:pPr lvl="1" algn="l"/>
            <a:r>
              <a:rPr lang="en-US" b="0" i="0" dirty="0">
                <a:solidFill>
                  <a:srgbClr val="374151"/>
                </a:solidFill>
                <a:effectLst/>
                <a:latin typeface="Söhne"/>
              </a:rPr>
              <a:t>Measures how quickly the team can address and recover from unexpected issues. A lower MTTR indicates better risk mitigation and incident response capabilities.</a:t>
            </a:r>
          </a:p>
          <a:p>
            <a:pPr algn="l"/>
            <a:r>
              <a:rPr lang="en-US" sz="2100" b="1" i="0" dirty="0">
                <a:solidFill>
                  <a:srgbClr val="374151"/>
                </a:solidFill>
                <a:effectLst/>
                <a:latin typeface="Söhne"/>
              </a:rPr>
              <a:t>Deployment Frequency: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deployments per unit of time.</a:t>
            </a:r>
          </a:p>
          <a:p>
            <a:pPr lvl="1" algn="l"/>
            <a:r>
              <a:rPr lang="en-US" b="0" i="0" dirty="0">
                <a:solidFill>
                  <a:srgbClr val="374151"/>
                </a:solidFill>
                <a:effectLst/>
                <a:latin typeface="Söhne"/>
              </a:rPr>
              <a:t>While high deployment frequency is generally desirable, it could also pose risks if not accompanied by effective testing and validation processes. Monitoring deployment frequency helps balance speed with reliability.</a:t>
            </a:r>
          </a:p>
          <a:p>
            <a:pPr algn="l"/>
            <a:r>
              <a:rPr lang="en-US" sz="2100" b="1" i="0" dirty="0">
                <a:solidFill>
                  <a:srgbClr val="374151"/>
                </a:solidFill>
                <a:effectLst/>
                <a:latin typeface="Söhne"/>
              </a:rPr>
              <a:t>Code Churn:</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Rate of code changes or the number of lines of code changed.</a:t>
            </a:r>
          </a:p>
          <a:p>
            <a:pPr lvl="1" algn="l"/>
            <a:r>
              <a:rPr lang="en-US" b="0" i="0" dirty="0">
                <a:solidFill>
                  <a:srgbClr val="374151"/>
                </a:solidFill>
                <a:effectLst/>
                <a:latin typeface="Söhne"/>
              </a:rPr>
              <a:t>Excessive code churn can introduce risk by potentially destabilizing the codebase. Monitoring code churn helps assess the impact on system stability.</a:t>
            </a:r>
          </a:p>
          <a:p>
            <a:pPr algn="l"/>
            <a:r>
              <a:rPr lang="en-US" sz="2100" b="1" i="0" dirty="0">
                <a:solidFill>
                  <a:srgbClr val="374151"/>
                </a:solidFill>
                <a:effectLst/>
                <a:latin typeface="Söhne"/>
              </a:rPr>
              <a:t>Incident Response Time: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Time taken to respond to and address incidents.</a:t>
            </a:r>
          </a:p>
          <a:p>
            <a:pPr lvl="1" algn="l"/>
            <a:r>
              <a:rPr lang="en-US" b="0" i="0" dirty="0">
                <a:solidFill>
                  <a:srgbClr val="374151"/>
                </a:solidFill>
                <a:effectLst/>
                <a:latin typeface="Söhne"/>
              </a:rPr>
              <a:t>A shorter incident response time reduces the impact of incidents and minimizes the associated risks. Effective incident response is crucial for risk management.</a:t>
            </a:r>
          </a:p>
          <a:p>
            <a:pPr algn="l"/>
            <a:r>
              <a:rPr lang="en-US" sz="2100" b="1" i="0" dirty="0">
                <a:solidFill>
                  <a:srgbClr val="374151"/>
                </a:solidFill>
                <a:effectLst/>
                <a:latin typeface="Söhne"/>
              </a:rPr>
              <a:t>Test Automation Coverage: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code covered by automated tests.</a:t>
            </a:r>
          </a:p>
          <a:p>
            <a:pPr lvl="1" algn="l"/>
            <a:r>
              <a:rPr lang="en-US" b="0" i="0" dirty="0">
                <a:solidFill>
                  <a:srgbClr val="374151"/>
                </a:solidFill>
                <a:effectLst/>
                <a:latin typeface="Söhne"/>
              </a:rPr>
              <a:t>Higher test automation coverage reduces the risk of undetected defects and ensures that changes are thoroughly tested before deployment.</a:t>
            </a:r>
          </a:p>
          <a:p>
            <a:pPr algn="l"/>
            <a:r>
              <a:rPr lang="en-US" sz="2100" b="1" i="0" dirty="0">
                <a:solidFill>
                  <a:srgbClr val="374151"/>
                </a:solidFill>
                <a:effectLst/>
                <a:latin typeface="Söhne"/>
              </a:rPr>
              <a:t>Environment Consistency: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Degree of consistency across development, testing, and production environments.</a:t>
            </a:r>
          </a:p>
          <a:p>
            <a:pPr lvl="1" algn="l"/>
            <a:r>
              <a:rPr lang="en-US" b="0" i="0" dirty="0">
                <a:solidFill>
                  <a:srgbClr val="374151"/>
                </a:solidFill>
                <a:effectLst/>
                <a:latin typeface="Söhne"/>
              </a:rPr>
              <a:t>Inconsistent environments can introduce risk by causing issues that only surface in specific environments. Ensuring consistency helps identify and mitigate potential deployment risks.</a:t>
            </a:r>
          </a:p>
          <a:p>
            <a:endParaRPr lang="en-US" dirty="0"/>
          </a:p>
        </p:txBody>
      </p:sp>
    </p:spTree>
    <p:extLst>
      <p:ext uri="{BB962C8B-B14F-4D97-AF65-F5344CB8AC3E}">
        <p14:creationId xmlns:p14="http://schemas.microsoft.com/office/powerpoint/2010/main" val="269491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EB48-70A5-BA03-5820-2531FD1280D2}"/>
              </a:ext>
            </a:extLst>
          </p:cNvPr>
          <p:cNvSpPr txBox="1"/>
          <p:nvPr/>
        </p:nvSpPr>
        <p:spPr>
          <a:xfrm>
            <a:off x="907677" y="1640541"/>
            <a:ext cx="16295594" cy="5262979"/>
          </a:xfrm>
          <a:prstGeom prst="rect">
            <a:avLst/>
          </a:prstGeom>
          <a:noFill/>
        </p:spPr>
        <p:txBody>
          <a:bodyPr wrap="square" rtlCol="0">
            <a:spAutoFit/>
          </a:bodyPr>
          <a:lstStyle/>
          <a:p>
            <a:pPr algn="l"/>
            <a:r>
              <a:rPr lang="en-US" sz="2100" b="1" i="0" dirty="0">
                <a:solidFill>
                  <a:srgbClr val="374151"/>
                </a:solidFill>
                <a:effectLst/>
                <a:latin typeface="Söhne"/>
              </a:rPr>
              <a:t>Rollback Effectiveness: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deployments that required rollback.</a:t>
            </a:r>
          </a:p>
          <a:p>
            <a:pPr lvl="1" algn="l"/>
            <a:r>
              <a:rPr lang="en-US" b="0" i="0" dirty="0">
                <a:solidFill>
                  <a:srgbClr val="374151"/>
                </a:solidFill>
                <a:effectLst/>
                <a:latin typeface="Söhne"/>
              </a:rPr>
              <a:t>Monitoring the need for rollbacks helps assess the effectiveness of the deployment process and identifies areas for improvement to minimize risks associated with failed deployments.</a:t>
            </a:r>
          </a:p>
          <a:p>
            <a:pPr algn="l"/>
            <a:r>
              <a:rPr lang="en-US" sz="2100" b="1" i="0" dirty="0">
                <a:solidFill>
                  <a:srgbClr val="374151"/>
                </a:solidFill>
                <a:effectLst/>
                <a:latin typeface="Söhne"/>
              </a:rPr>
              <a:t>Infrastructure as Code (</a:t>
            </a:r>
            <a:r>
              <a:rPr lang="en-US" sz="2100" b="1" i="0" dirty="0" err="1">
                <a:solidFill>
                  <a:srgbClr val="374151"/>
                </a:solidFill>
                <a:effectLst/>
                <a:latin typeface="Söhne"/>
              </a:rPr>
              <a:t>IaC</a:t>
            </a:r>
            <a:r>
              <a:rPr lang="en-US" sz="2100" b="1" i="0" dirty="0">
                <a:solidFill>
                  <a:srgbClr val="374151"/>
                </a:solidFill>
                <a:effectLst/>
                <a:latin typeface="Söhne"/>
              </a:rPr>
              <a:t>) Compliance:</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Percentage of infrastructure managed as code.</a:t>
            </a:r>
          </a:p>
          <a:p>
            <a:pPr lvl="1" algn="l"/>
            <a:r>
              <a:rPr lang="en-US" b="0" i="0" dirty="0" err="1">
                <a:solidFill>
                  <a:srgbClr val="374151"/>
                </a:solidFill>
                <a:effectLst/>
                <a:latin typeface="Söhne"/>
              </a:rPr>
              <a:t>IaC</a:t>
            </a:r>
            <a:r>
              <a:rPr lang="en-US" b="0" i="0" dirty="0">
                <a:solidFill>
                  <a:srgbClr val="374151"/>
                </a:solidFill>
                <a:effectLst/>
                <a:latin typeface="Söhne"/>
              </a:rPr>
              <a:t> compliance helps ensure that infrastructure changes are tracked, versioned, and can be easily replicated. This reduces the risk of configuration drift and inconsistencies in the infrastructure.</a:t>
            </a:r>
          </a:p>
          <a:p>
            <a:pPr algn="l"/>
            <a:r>
              <a:rPr lang="en-US" sz="2100" b="1" i="0" dirty="0">
                <a:solidFill>
                  <a:srgbClr val="374151"/>
                </a:solidFill>
                <a:effectLst/>
                <a:latin typeface="Söhne"/>
              </a:rPr>
              <a:t>Dependency Vulnerabilities: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vulnerabilities in third-party dependencies.</a:t>
            </a:r>
          </a:p>
          <a:p>
            <a:pPr lvl="1" algn="l"/>
            <a:r>
              <a:rPr lang="en-US" b="0" i="0" dirty="0">
                <a:solidFill>
                  <a:srgbClr val="374151"/>
                </a:solidFill>
                <a:effectLst/>
                <a:latin typeface="Söhne"/>
              </a:rPr>
              <a:t>Identifying and addressing vulnerabilities in external dependencies is critical for reducing security and stability risks in the application.</a:t>
            </a:r>
          </a:p>
          <a:p>
            <a:pPr algn="l"/>
            <a:r>
              <a:rPr lang="en-US" sz="2100" b="1" i="0" dirty="0">
                <a:solidFill>
                  <a:srgbClr val="374151"/>
                </a:solidFill>
                <a:effectLst/>
                <a:latin typeface="Söhne"/>
              </a:rPr>
              <a:t>Capacity Planning Accuracy:</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Accuracy of capacity planning predictions compared to actual resource usage.</a:t>
            </a:r>
          </a:p>
          <a:p>
            <a:pPr lvl="1" algn="l"/>
            <a:r>
              <a:rPr lang="en-US" b="0" i="0" dirty="0">
                <a:solidFill>
                  <a:srgbClr val="374151"/>
                </a:solidFill>
                <a:effectLst/>
                <a:latin typeface="Söhne"/>
              </a:rPr>
              <a:t>Ensuring accurate capacity planning helps prevent performance issues and ensures that the infrastructure can handle the load, minimizing the risk of system outages.</a:t>
            </a:r>
          </a:p>
          <a:p>
            <a:pPr algn="l"/>
            <a:r>
              <a:rPr lang="en-US" sz="2100" b="1" i="0" dirty="0">
                <a:solidFill>
                  <a:srgbClr val="374151"/>
                </a:solidFill>
                <a:effectLst/>
                <a:latin typeface="Söhne"/>
              </a:rPr>
              <a:t>Post-Deployment Incidents:</a:t>
            </a:r>
            <a:endParaRPr lang="en-US" sz="2100" b="0" i="0" dirty="0">
              <a:solidFill>
                <a:srgbClr val="374151"/>
              </a:solidFill>
              <a:effectLst/>
              <a:latin typeface="Söhne"/>
            </a:endParaRPr>
          </a:p>
          <a:p>
            <a:pPr lvl="1" algn="l"/>
            <a:r>
              <a:rPr lang="en-US" b="1" i="0" dirty="0">
                <a:solidFill>
                  <a:srgbClr val="374151"/>
                </a:solidFill>
                <a:effectLst/>
                <a:latin typeface="Söhne"/>
              </a:rPr>
              <a:t>KPI:</a:t>
            </a:r>
            <a:r>
              <a:rPr lang="en-US" b="0" i="0" dirty="0">
                <a:solidFill>
                  <a:srgbClr val="374151"/>
                </a:solidFill>
                <a:effectLst/>
                <a:latin typeface="Söhne"/>
              </a:rPr>
              <a:t> Number of incidents reported after a deployment.</a:t>
            </a:r>
          </a:p>
          <a:p>
            <a:pPr lvl="1" algn="l"/>
            <a:r>
              <a:rPr lang="en-US" b="0" i="0" dirty="0">
                <a:solidFill>
                  <a:srgbClr val="374151"/>
                </a:solidFill>
                <a:effectLst/>
                <a:latin typeface="Söhne"/>
              </a:rPr>
              <a:t>Monitoring post-deployment incidents helps identify and address issues that may have been overlooked during testing, contributing to ongoing risk management.</a:t>
            </a:r>
          </a:p>
          <a:p>
            <a:endParaRPr lang="en-US" dirty="0"/>
          </a:p>
        </p:txBody>
      </p:sp>
    </p:spTree>
    <p:extLst>
      <p:ext uri="{BB962C8B-B14F-4D97-AF65-F5344CB8AC3E}">
        <p14:creationId xmlns:p14="http://schemas.microsoft.com/office/powerpoint/2010/main" val="1501312652"/>
      </p:ext>
    </p:extLst>
  </p:cSld>
  <p:clrMapOvr>
    <a:masterClrMapping/>
  </p:clrMapOvr>
</p:sld>
</file>

<file path=ppt/theme/theme1.xml><?xml version="1.0" encoding="utf-8"?>
<a:theme xmlns:a="http://schemas.openxmlformats.org/drawingml/2006/main" name="COVER SLIDE">
  <a:themeElements>
    <a:clrScheme name="Custom 17">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ADF8A970-4624-9B46-94E1-1E220A3C86F8}"/>
    </a:ext>
  </a:extLst>
</a:theme>
</file>

<file path=ppt/theme/theme10.xml><?xml version="1.0" encoding="utf-8"?>
<a:theme xmlns:a="http://schemas.openxmlformats.org/drawingml/2006/main" name="WHITE Image 1">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4E9AA086-A19B-4C49-BFC9-2CDB6B7869B8}"/>
    </a:ext>
  </a:extLst>
</a:theme>
</file>

<file path=ppt/theme/theme11.xml><?xml version="1.0" encoding="utf-8"?>
<a:theme xmlns:a="http://schemas.openxmlformats.org/drawingml/2006/main" name="BLUE Image 1">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C49524E3-B87A-3248-926A-D1A18CF0F544}"/>
    </a:ext>
  </a:extLst>
</a:theme>
</file>

<file path=ppt/theme/theme12.xml><?xml version="1.0" encoding="utf-8"?>
<a:theme xmlns:a="http://schemas.openxmlformats.org/drawingml/2006/main" name="WHITE Image 2">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4E9AA086-A19B-4C49-BFC9-2CDB6B7869B8}"/>
    </a:ext>
  </a:extLst>
</a:theme>
</file>

<file path=ppt/theme/theme13.xml><?xml version="1.0" encoding="utf-8"?>
<a:theme xmlns:a="http://schemas.openxmlformats.org/drawingml/2006/main" name="BLUE Image 2">
  <a:themeElements>
    <a:clrScheme name="808080">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84E59678-F9DC-CB42-9C42-42D373D2211F}"/>
    </a:ext>
  </a:extLst>
</a:theme>
</file>

<file path=ppt/theme/theme14.xml><?xml version="1.0" encoding="utf-8"?>
<a:theme xmlns:a="http://schemas.openxmlformats.org/drawingml/2006/main" name="WHITE Image 3">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4E9AA086-A19B-4C49-BFC9-2CDB6B7869B8}"/>
    </a:ext>
  </a:extLst>
</a:theme>
</file>

<file path=ppt/theme/theme15.xml><?xml version="1.0" encoding="utf-8"?>
<a:theme xmlns:a="http://schemas.openxmlformats.org/drawingml/2006/main" name="BLUE Image 3">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4E9AA086-A19B-4C49-BFC9-2CDB6B7869B8}"/>
    </a:ext>
  </a:extLst>
</a:theme>
</file>

<file path=ppt/theme/theme16.xml><?xml version="1.0" encoding="utf-8"?>
<a:theme xmlns:a="http://schemas.openxmlformats.org/drawingml/2006/main" name="BLANK Blue">
  <a:themeElements>
    <a:clrScheme name="Custom 17">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9054DA6C-CC77-9C4F-A941-570F887EFACE}"/>
    </a:ext>
  </a:extLst>
</a:theme>
</file>

<file path=ppt/theme/theme17.xml><?xml version="1.0" encoding="utf-8"?>
<a:theme xmlns:a="http://schemas.openxmlformats.org/drawingml/2006/main" name="BLANK White">
  <a:themeElements>
    <a:clrScheme name="808080">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ED4E44C9-741B-6345-B26E-67A1A72A6560}"/>
    </a:ext>
  </a:extLst>
</a:theme>
</file>

<file path=ppt/theme/theme18.xml><?xml version="1.0" encoding="utf-8"?>
<a:theme xmlns:a="http://schemas.openxmlformats.org/drawingml/2006/main" name="1_BLANK White">
  <a:themeElements>
    <a:clrScheme name="808080">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ED4E44C9-741B-6345-B26E-67A1A72A6560}"/>
    </a:ext>
  </a:extLst>
</a:theme>
</file>

<file path=ppt/theme/theme19.xml><?xml version="1.0" encoding="utf-8"?>
<a:theme xmlns:a="http://schemas.openxmlformats.org/drawingml/2006/main" name="TIER SLIDE">
  <a:themeElements>
    <a:clrScheme name="808080">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D1E96D45-8D90-CF40-8ACA-429FC78C2BE0}"/>
    </a:ext>
  </a:extLst>
</a:theme>
</file>

<file path=ppt/theme/theme2.xml><?xml version="1.0" encoding="utf-8"?>
<a:theme xmlns:a="http://schemas.openxmlformats.org/drawingml/2006/main" name="DIVIDER SLIDE 1">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E91A1D2C-87CD-454A-B77D-ECCBEF47828F}"/>
    </a:ext>
  </a:extLst>
</a:theme>
</file>

<file path=ppt/theme/theme20.xml><?xml version="1.0" encoding="utf-8"?>
<a:theme xmlns:a="http://schemas.openxmlformats.org/drawingml/2006/main" name="CLOSING Slide">
  <a:themeElements>
    <a:clrScheme name="Custom 17">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5B31B776-AE7F-C345-8FB2-9B0E163BD909}"/>
    </a:ext>
  </a:extLst>
</a:theme>
</file>

<file path=ppt/theme/theme21.xml><?xml version="1.0" encoding="utf-8"?>
<a:theme xmlns:a="http://schemas.openxmlformats.org/drawingml/2006/main" name="ICONS (OPEN MASTER)">
  <a:themeElements>
    <a:clrScheme name="Custom 17">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420C791C-002A-0B4B-B6C5-30AA2A15DB36}"/>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SLIDE 2">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385A6037-9E82-7C46-A70E-8CAD3007F742}"/>
    </a:ext>
  </a:extLst>
</a:theme>
</file>

<file path=ppt/theme/theme4.xml><?xml version="1.0" encoding="utf-8"?>
<a:theme xmlns:a="http://schemas.openxmlformats.org/drawingml/2006/main" name="DIVIDER PHOTO 1">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5E9DA021-69FF-B841-B577-23FCD7C9FDF3}"/>
    </a:ext>
  </a:extLst>
</a:theme>
</file>

<file path=ppt/theme/theme5.xml><?xml version="1.0" encoding="utf-8"?>
<a:theme xmlns:a="http://schemas.openxmlformats.org/drawingml/2006/main" name="DIVIDER PHOTO 2">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B2450464-0802-AB41-B901-9D9D9885E2A7}"/>
    </a:ext>
  </a:extLst>
</a:theme>
</file>

<file path=ppt/theme/theme6.xml><?xml version="1.0" encoding="utf-8"?>
<a:theme xmlns:a="http://schemas.openxmlformats.org/drawingml/2006/main" name="DIVIDER SLIDE 3">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3492D533-7768-7C46-BC22-6228AA6347F5}"/>
    </a:ext>
  </a:extLst>
</a:theme>
</file>

<file path=ppt/theme/theme7.xml><?xml version="1.0" encoding="utf-8"?>
<a:theme xmlns:a="http://schemas.openxmlformats.org/drawingml/2006/main" name="DIVIDER SLIDE 4">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7E5DF549-8BD0-134D-82B1-BBC8CF6C3B00}"/>
    </a:ext>
  </a:extLst>
</a:theme>
</file>

<file path=ppt/theme/theme8.xml><?xml version="1.0" encoding="utf-8"?>
<a:theme xmlns:a="http://schemas.openxmlformats.org/drawingml/2006/main" name="BLANK Text Slide 1">
  <a:themeElements>
    <a:clrScheme name="SOMATUS 2023 1">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FE6906"/>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9189010E-3633-EB47-9263-998FEA0E7A5D}"/>
    </a:ext>
  </a:extLst>
</a:theme>
</file>

<file path=ppt/theme/theme9.xml><?xml version="1.0" encoding="utf-8"?>
<a:theme xmlns:a="http://schemas.openxmlformats.org/drawingml/2006/main" name="1_BLANK Text Slide 1">
  <a:themeElements>
    <a:clrScheme name="SOMATUS COLORS">
      <a:dk1>
        <a:srgbClr val="808080"/>
      </a:dk1>
      <a:lt1>
        <a:srgbClr val="FFFFFF"/>
      </a:lt1>
      <a:dk2>
        <a:srgbClr val="083050"/>
      </a:dk2>
      <a:lt2>
        <a:srgbClr val="FFFFFF"/>
      </a:lt2>
      <a:accent1>
        <a:srgbClr val="083050"/>
      </a:accent1>
      <a:accent2>
        <a:srgbClr val="0B314F"/>
      </a:accent2>
      <a:accent3>
        <a:srgbClr val="B2CE5C"/>
      </a:accent3>
      <a:accent4>
        <a:srgbClr val="9DA0AA"/>
      </a:accent4>
      <a:accent5>
        <a:srgbClr val="37617D"/>
      </a:accent5>
      <a:accent6>
        <a:srgbClr val="75ACDA"/>
      </a:accent6>
      <a:hlink>
        <a:srgbClr val="7E838F"/>
      </a:hlink>
      <a:folHlink>
        <a:srgbClr val="7E83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matus MASTERED PPT PLUS 11.28" id="{BF3E02E0-F679-594A-9CF9-902827581B9A}" vid="{9189010E-3633-EB47-9263-998FEA0E7A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A1F62510DF4F41AC29938700B62B31" ma:contentTypeVersion="12" ma:contentTypeDescription="Create a new document." ma:contentTypeScope="" ma:versionID="5290b1d672c9dd6fee213f2ff0bb4f29">
  <xsd:schema xmlns:xsd="http://www.w3.org/2001/XMLSchema" xmlns:xs="http://www.w3.org/2001/XMLSchema" xmlns:p="http://schemas.microsoft.com/office/2006/metadata/properties" xmlns:ns2="c7398270-0c85-4a11-a1e4-463110b79223" xmlns:ns3="4ce76715-e942-4fb0-8360-c6c043e7e0ea" targetNamespace="http://schemas.microsoft.com/office/2006/metadata/properties" ma:root="true" ma:fieldsID="a70ae0e890b736ebfc13eba714eadbf3" ns2:_="" ns3:_="">
    <xsd:import namespace="c7398270-0c85-4a11-a1e4-463110b79223"/>
    <xsd:import namespace="4ce76715-e942-4fb0-8360-c6c043e7e0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398270-0c85-4a11-a1e4-463110b79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3998916-7007-4cd0-8614-d7e4efc9554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e76715-e942-4fb0-8360-c6c043e7e0e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b10c10a-f95a-4d20-a7ff-26752ac3798a}" ma:internalName="TaxCatchAll" ma:showField="CatchAllData" ma:web="4ce76715-e942-4fb0-8360-c6c043e7e0e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7398270-0c85-4a11-a1e4-463110b79223">
      <Terms xmlns="http://schemas.microsoft.com/office/infopath/2007/PartnerControls"/>
    </lcf76f155ced4ddcb4097134ff3c332f>
    <TaxCatchAll xmlns="4ce76715-e942-4fb0-8360-c6c043e7e0ea" xsi:nil="true"/>
  </documentManagement>
</p:properties>
</file>

<file path=customXml/itemProps1.xml><?xml version="1.0" encoding="utf-8"?>
<ds:datastoreItem xmlns:ds="http://schemas.openxmlformats.org/officeDocument/2006/customXml" ds:itemID="{018345B1-658E-4EA7-97B6-B39253EBC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398270-0c85-4a11-a1e4-463110b79223"/>
    <ds:schemaRef ds:uri="4ce76715-e942-4fb0-8360-c6c043e7e0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14C34-E6B4-4FCD-B397-05248FD84A00}">
  <ds:schemaRefs>
    <ds:schemaRef ds:uri="http://schemas.microsoft.com/sharepoint/v3/contenttype/forms"/>
  </ds:schemaRefs>
</ds:datastoreItem>
</file>

<file path=customXml/itemProps3.xml><?xml version="1.0" encoding="utf-8"?>
<ds:datastoreItem xmlns:ds="http://schemas.openxmlformats.org/officeDocument/2006/customXml" ds:itemID="{E41FE916-E2F6-4C5F-92AF-7584D87943CB}">
  <ds:schemaRefs>
    <ds:schemaRef ds:uri="http://schemas.microsoft.com/office/2006/metadata/properties"/>
    <ds:schemaRef ds:uri="http://schemas.microsoft.com/office/infopath/2007/PartnerControls"/>
    <ds:schemaRef ds:uri="c7398270-0c85-4a11-a1e4-463110b79223"/>
    <ds:schemaRef ds:uri="4ce76715-e942-4fb0-8360-c6c043e7e0ea"/>
  </ds:schemaRefs>
</ds:datastoreItem>
</file>

<file path=docProps/app.xml><?xml version="1.0" encoding="utf-8"?>
<Properties xmlns="http://schemas.openxmlformats.org/officeDocument/2006/extended-properties" xmlns:vt="http://schemas.openxmlformats.org/officeDocument/2006/docPropsVTypes">
  <Template>Theme1</Template>
  <TotalTime>742</TotalTime>
  <Words>4234</Words>
  <Application>Microsoft Office PowerPoint</Application>
  <PresentationFormat>Custom</PresentationFormat>
  <Paragraphs>346</Paragraphs>
  <Slides>18</Slides>
  <Notes>0</Notes>
  <HiddenSlides>0</HiddenSlides>
  <MMClips>0</MMClips>
  <ScaleCrop>false</ScaleCrop>
  <HeadingPairs>
    <vt:vector size="6" baseType="variant">
      <vt:variant>
        <vt:lpstr>Fonts Used</vt:lpstr>
      </vt:variant>
      <vt:variant>
        <vt:i4>7</vt:i4>
      </vt:variant>
      <vt:variant>
        <vt:lpstr>Theme</vt:lpstr>
      </vt:variant>
      <vt:variant>
        <vt:i4>21</vt:i4>
      </vt:variant>
      <vt:variant>
        <vt:lpstr>Slide Titles</vt:lpstr>
      </vt:variant>
      <vt:variant>
        <vt:i4>18</vt:i4>
      </vt:variant>
    </vt:vector>
  </HeadingPairs>
  <TitlesOfParts>
    <vt:vector size="46" baseType="lpstr">
      <vt:lpstr>Calibri</vt:lpstr>
      <vt:lpstr>Rubik</vt:lpstr>
      <vt:lpstr>Aileron Regular Bold</vt:lpstr>
      <vt:lpstr>Arial</vt:lpstr>
      <vt:lpstr>Rubik Light</vt:lpstr>
      <vt:lpstr>Söhne</vt:lpstr>
      <vt:lpstr>Courier New</vt:lpstr>
      <vt:lpstr>COVER SLIDE</vt:lpstr>
      <vt:lpstr>DIVIDER SLIDE 1</vt:lpstr>
      <vt:lpstr>DIVIDER SLIDE 2</vt:lpstr>
      <vt:lpstr>DIVIDER PHOTO 1</vt:lpstr>
      <vt:lpstr>DIVIDER PHOTO 2</vt:lpstr>
      <vt:lpstr>DIVIDER SLIDE 3</vt:lpstr>
      <vt:lpstr>DIVIDER SLIDE 4</vt:lpstr>
      <vt:lpstr>BLANK Text Slide 1</vt:lpstr>
      <vt:lpstr>1_BLANK Text Slide 1</vt:lpstr>
      <vt:lpstr>WHITE Image 1</vt:lpstr>
      <vt:lpstr>BLUE Image 1</vt:lpstr>
      <vt:lpstr>WHITE Image 2</vt:lpstr>
      <vt:lpstr>BLUE Image 2</vt:lpstr>
      <vt:lpstr>WHITE Image 3</vt:lpstr>
      <vt:lpstr>BLUE Image 3</vt:lpstr>
      <vt:lpstr>BLANK Blue</vt:lpstr>
      <vt:lpstr>BLANK White</vt:lpstr>
      <vt:lpstr>1_BLANK White</vt:lpstr>
      <vt:lpstr>TIER SLIDE</vt:lpstr>
      <vt:lpstr>CLOSING Slide</vt:lpstr>
      <vt:lpstr>ICONS (OPEN MASTER)</vt:lpstr>
      <vt:lpstr>DevOps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Bonham</dc:creator>
  <cp:lastModifiedBy>surbhi pathak</cp:lastModifiedBy>
  <cp:revision>74</cp:revision>
  <dcterms:created xsi:type="dcterms:W3CDTF">2022-11-28T22:22:56Z</dcterms:created>
  <dcterms:modified xsi:type="dcterms:W3CDTF">2024-01-17T20:20:04Z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0x01010064A1F62510DF4F41AC29938700B62B31</vt:lpwstr>
  </property>
  <property fmtid="{D5CDD505-2E9C-101B-9397-08002B2CF9AE}" pid="3" name="MediaServiceImageTags">
    <vt:lpwstr/>
  </property>
</Properties>
</file>